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4" d="100"/>
          <a:sy n="64" d="100"/>
        </p:scale>
        <p:origin x="58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6CE44-AB67-A36A-D570-25E50BD96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EB912E-859D-E6A1-2990-6973080A5D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2C4234-8EB5-11C2-5982-95A07A88F020}"/>
              </a:ext>
            </a:extLst>
          </p:cNvPr>
          <p:cNvSpPr>
            <a:spLocks noGrp="1"/>
          </p:cNvSpPr>
          <p:nvPr>
            <p:ph type="dt" sz="half" idx="10"/>
          </p:nvPr>
        </p:nvSpPr>
        <p:spPr/>
        <p:txBody>
          <a:bodyPr/>
          <a:lstStyle/>
          <a:p>
            <a:fld id="{7D9D2A61-D348-490D-B995-FA1B0B6E5ACA}" type="datetimeFigureOut">
              <a:rPr lang="en-US" smtClean="0"/>
              <a:t>12/12/2023</a:t>
            </a:fld>
            <a:endParaRPr lang="en-US"/>
          </a:p>
        </p:txBody>
      </p:sp>
      <p:sp>
        <p:nvSpPr>
          <p:cNvPr id="5" name="Footer Placeholder 4">
            <a:extLst>
              <a:ext uri="{FF2B5EF4-FFF2-40B4-BE49-F238E27FC236}">
                <a16:creationId xmlns:a16="http://schemas.microsoft.com/office/drawing/2014/main" id="{43E82BC2-3318-70E0-57D0-28B89D0EC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48993-2A67-47D3-CA56-36F8A698C50B}"/>
              </a:ext>
            </a:extLst>
          </p:cNvPr>
          <p:cNvSpPr>
            <a:spLocks noGrp="1"/>
          </p:cNvSpPr>
          <p:nvPr>
            <p:ph type="sldNum" sz="quarter" idx="12"/>
          </p:nvPr>
        </p:nvSpPr>
        <p:spPr/>
        <p:txBody>
          <a:bodyPr/>
          <a:lstStyle/>
          <a:p>
            <a:fld id="{46B23B38-FABA-4822-85E2-5139BA044E16}" type="slidenum">
              <a:rPr lang="en-US" smtClean="0"/>
              <a:t>‹#›</a:t>
            </a:fld>
            <a:endParaRPr lang="en-US"/>
          </a:p>
        </p:txBody>
      </p:sp>
    </p:spTree>
    <p:extLst>
      <p:ext uri="{BB962C8B-B14F-4D97-AF65-F5344CB8AC3E}">
        <p14:creationId xmlns:p14="http://schemas.microsoft.com/office/powerpoint/2010/main" val="16598025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3BEE-8BCC-94B8-05F2-663933F1F4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C6652C-39F3-B419-610E-02262D95C7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8AF8C-F0AE-7FDE-A8FA-4B829FC5A327}"/>
              </a:ext>
            </a:extLst>
          </p:cNvPr>
          <p:cNvSpPr>
            <a:spLocks noGrp="1"/>
          </p:cNvSpPr>
          <p:nvPr>
            <p:ph type="dt" sz="half" idx="10"/>
          </p:nvPr>
        </p:nvSpPr>
        <p:spPr/>
        <p:txBody>
          <a:bodyPr/>
          <a:lstStyle/>
          <a:p>
            <a:fld id="{7D9D2A61-D348-490D-B995-FA1B0B6E5ACA}" type="datetimeFigureOut">
              <a:rPr lang="en-US" smtClean="0"/>
              <a:t>12/12/2023</a:t>
            </a:fld>
            <a:endParaRPr lang="en-US"/>
          </a:p>
        </p:txBody>
      </p:sp>
      <p:sp>
        <p:nvSpPr>
          <p:cNvPr id="5" name="Footer Placeholder 4">
            <a:extLst>
              <a:ext uri="{FF2B5EF4-FFF2-40B4-BE49-F238E27FC236}">
                <a16:creationId xmlns:a16="http://schemas.microsoft.com/office/drawing/2014/main" id="{B683CAE7-5996-C51B-9179-EC5B4061E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ABD25-A4B0-1BB5-0DA7-C90620FF9E4F}"/>
              </a:ext>
            </a:extLst>
          </p:cNvPr>
          <p:cNvSpPr>
            <a:spLocks noGrp="1"/>
          </p:cNvSpPr>
          <p:nvPr>
            <p:ph type="sldNum" sz="quarter" idx="12"/>
          </p:nvPr>
        </p:nvSpPr>
        <p:spPr/>
        <p:txBody>
          <a:bodyPr/>
          <a:lstStyle/>
          <a:p>
            <a:fld id="{46B23B38-FABA-4822-85E2-5139BA044E16}" type="slidenum">
              <a:rPr lang="en-US" smtClean="0"/>
              <a:t>‹#›</a:t>
            </a:fld>
            <a:endParaRPr lang="en-US"/>
          </a:p>
        </p:txBody>
      </p:sp>
    </p:spTree>
    <p:extLst>
      <p:ext uri="{BB962C8B-B14F-4D97-AF65-F5344CB8AC3E}">
        <p14:creationId xmlns:p14="http://schemas.microsoft.com/office/powerpoint/2010/main" val="1010223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AA63E7-D09B-F8F4-4A80-9262949E67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4E2329-408D-CC9C-6CCA-D819381FF7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515F6-6669-FF96-F9FD-DBCF16B70223}"/>
              </a:ext>
            </a:extLst>
          </p:cNvPr>
          <p:cNvSpPr>
            <a:spLocks noGrp="1"/>
          </p:cNvSpPr>
          <p:nvPr>
            <p:ph type="dt" sz="half" idx="10"/>
          </p:nvPr>
        </p:nvSpPr>
        <p:spPr/>
        <p:txBody>
          <a:bodyPr/>
          <a:lstStyle/>
          <a:p>
            <a:fld id="{7D9D2A61-D348-490D-B995-FA1B0B6E5ACA}" type="datetimeFigureOut">
              <a:rPr lang="en-US" smtClean="0"/>
              <a:t>12/12/2023</a:t>
            </a:fld>
            <a:endParaRPr lang="en-US"/>
          </a:p>
        </p:txBody>
      </p:sp>
      <p:sp>
        <p:nvSpPr>
          <p:cNvPr id="5" name="Footer Placeholder 4">
            <a:extLst>
              <a:ext uri="{FF2B5EF4-FFF2-40B4-BE49-F238E27FC236}">
                <a16:creationId xmlns:a16="http://schemas.microsoft.com/office/drawing/2014/main" id="{F1CDF6C0-C4FF-66DF-D7E4-3BE4E4BE1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6286E-49E2-409A-2B9F-9A6ED7A3A9E2}"/>
              </a:ext>
            </a:extLst>
          </p:cNvPr>
          <p:cNvSpPr>
            <a:spLocks noGrp="1"/>
          </p:cNvSpPr>
          <p:nvPr>
            <p:ph type="sldNum" sz="quarter" idx="12"/>
          </p:nvPr>
        </p:nvSpPr>
        <p:spPr/>
        <p:txBody>
          <a:bodyPr/>
          <a:lstStyle/>
          <a:p>
            <a:fld id="{46B23B38-FABA-4822-85E2-5139BA044E16}" type="slidenum">
              <a:rPr lang="en-US" smtClean="0"/>
              <a:t>‹#›</a:t>
            </a:fld>
            <a:endParaRPr lang="en-US"/>
          </a:p>
        </p:txBody>
      </p:sp>
    </p:spTree>
    <p:extLst>
      <p:ext uri="{BB962C8B-B14F-4D97-AF65-F5344CB8AC3E}">
        <p14:creationId xmlns:p14="http://schemas.microsoft.com/office/powerpoint/2010/main" val="3276220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87CDE-288C-9A7C-8304-A9EDEAC158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072F1-4D53-6D1C-A828-6A0FE04D91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F74C1-9B82-ED34-46D7-F373B4BD0705}"/>
              </a:ext>
            </a:extLst>
          </p:cNvPr>
          <p:cNvSpPr>
            <a:spLocks noGrp="1"/>
          </p:cNvSpPr>
          <p:nvPr>
            <p:ph type="dt" sz="half" idx="10"/>
          </p:nvPr>
        </p:nvSpPr>
        <p:spPr/>
        <p:txBody>
          <a:bodyPr/>
          <a:lstStyle/>
          <a:p>
            <a:fld id="{7D9D2A61-D348-490D-B995-FA1B0B6E5ACA}" type="datetimeFigureOut">
              <a:rPr lang="en-US" smtClean="0"/>
              <a:t>12/12/2023</a:t>
            </a:fld>
            <a:endParaRPr lang="en-US"/>
          </a:p>
        </p:txBody>
      </p:sp>
      <p:sp>
        <p:nvSpPr>
          <p:cNvPr id="5" name="Footer Placeholder 4">
            <a:extLst>
              <a:ext uri="{FF2B5EF4-FFF2-40B4-BE49-F238E27FC236}">
                <a16:creationId xmlns:a16="http://schemas.microsoft.com/office/drawing/2014/main" id="{EFBE74AD-1EC7-B714-B93E-46E17E229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01929-BBCB-313D-945A-792BEC5FB7C1}"/>
              </a:ext>
            </a:extLst>
          </p:cNvPr>
          <p:cNvSpPr>
            <a:spLocks noGrp="1"/>
          </p:cNvSpPr>
          <p:nvPr>
            <p:ph type="sldNum" sz="quarter" idx="12"/>
          </p:nvPr>
        </p:nvSpPr>
        <p:spPr/>
        <p:txBody>
          <a:bodyPr/>
          <a:lstStyle/>
          <a:p>
            <a:fld id="{46B23B38-FABA-4822-85E2-5139BA044E16}" type="slidenum">
              <a:rPr lang="en-US" smtClean="0"/>
              <a:t>‹#›</a:t>
            </a:fld>
            <a:endParaRPr lang="en-US"/>
          </a:p>
        </p:txBody>
      </p:sp>
    </p:spTree>
    <p:extLst>
      <p:ext uri="{BB962C8B-B14F-4D97-AF65-F5344CB8AC3E}">
        <p14:creationId xmlns:p14="http://schemas.microsoft.com/office/powerpoint/2010/main" val="4029629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87C8B-36C6-6000-E1BB-F3C20F089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6DE497-CC35-FA87-D972-DAB0790BA5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935DDD-1738-38F9-9195-E539429EFB22}"/>
              </a:ext>
            </a:extLst>
          </p:cNvPr>
          <p:cNvSpPr>
            <a:spLocks noGrp="1"/>
          </p:cNvSpPr>
          <p:nvPr>
            <p:ph type="dt" sz="half" idx="10"/>
          </p:nvPr>
        </p:nvSpPr>
        <p:spPr/>
        <p:txBody>
          <a:bodyPr/>
          <a:lstStyle/>
          <a:p>
            <a:fld id="{7D9D2A61-D348-490D-B995-FA1B0B6E5ACA}" type="datetimeFigureOut">
              <a:rPr lang="en-US" smtClean="0"/>
              <a:t>12/12/2023</a:t>
            </a:fld>
            <a:endParaRPr lang="en-US"/>
          </a:p>
        </p:txBody>
      </p:sp>
      <p:sp>
        <p:nvSpPr>
          <p:cNvPr id="5" name="Footer Placeholder 4">
            <a:extLst>
              <a:ext uri="{FF2B5EF4-FFF2-40B4-BE49-F238E27FC236}">
                <a16:creationId xmlns:a16="http://schemas.microsoft.com/office/drawing/2014/main" id="{F926F13E-4709-E72D-9DC3-F2EF09370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344DC-0F59-AE9B-D771-50465A013C58}"/>
              </a:ext>
            </a:extLst>
          </p:cNvPr>
          <p:cNvSpPr>
            <a:spLocks noGrp="1"/>
          </p:cNvSpPr>
          <p:nvPr>
            <p:ph type="sldNum" sz="quarter" idx="12"/>
          </p:nvPr>
        </p:nvSpPr>
        <p:spPr/>
        <p:txBody>
          <a:bodyPr/>
          <a:lstStyle/>
          <a:p>
            <a:fld id="{46B23B38-FABA-4822-85E2-5139BA044E16}" type="slidenum">
              <a:rPr lang="en-US" smtClean="0"/>
              <a:t>‹#›</a:t>
            </a:fld>
            <a:endParaRPr lang="en-US"/>
          </a:p>
        </p:txBody>
      </p:sp>
    </p:spTree>
    <p:extLst>
      <p:ext uri="{BB962C8B-B14F-4D97-AF65-F5344CB8AC3E}">
        <p14:creationId xmlns:p14="http://schemas.microsoft.com/office/powerpoint/2010/main" val="46845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020D-77A4-202D-329C-46F1BC127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FF8179-CAA4-2308-AD63-4C8BED8CCF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E49DA5-7BC8-FE47-A301-C27954ADA0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12F357-709D-2BF0-C025-FFB4531D9206}"/>
              </a:ext>
            </a:extLst>
          </p:cNvPr>
          <p:cNvSpPr>
            <a:spLocks noGrp="1"/>
          </p:cNvSpPr>
          <p:nvPr>
            <p:ph type="dt" sz="half" idx="10"/>
          </p:nvPr>
        </p:nvSpPr>
        <p:spPr/>
        <p:txBody>
          <a:bodyPr/>
          <a:lstStyle/>
          <a:p>
            <a:fld id="{7D9D2A61-D348-490D-B995-FA1B0B6E5ACA}" type="datetimeFigureOut">
              <a:rPr lang="en-US" smtClean="0"/>
              <a:t>12/12/2023</a:t>
            </a:fld>
            <a:endParaRPr lang="en-US"/>
          </a:p>
        </p:txBody>
      </p:sp>
      <p:sp>
        <p:nvSpPr>
          <p:cNvPr id="6" name="Footer Placeholder 5">
            <a:extLst>
              <a:ext uri="{FF2B5EF4-FFF2-40B4-BE49-F238E27FC236}">
                <a16:creationId xmlns:a16="http://schemas.microsoft.com/office/drawing/2014/main" id="{4AEE8F9E-2730-DC9D-10E8-1566F6835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F720EA-BF48-953C-D501-BAF003DB0DA0}"/>
              </a:ext>
            </a:extLst>
          </p:cNvPr>
          <p:cNvSpPr>
            <a:spLocks noGrp="1"/>
          </p:cNvSpPr>
          <p:nvPr>
            <p:ph type="sldNum" sz="quarter" idx="12"/>
          </p:nvPr>
        </p:nvSpPr>
        <p:spPr/>
        <p:txBody>
          <a:bodyPr/>
          <a:lstStyle/>
          <a:p>
            <a:fld id="{46B23B38-FABA-4822-85E2-5139BA044E16}" type="slidenum">
              <a:rPr lang="en-US" smtClean="0"/>
              <a:t>‹#›</a:t>
            </a:fld>
            <a:endParaRPr lang="en-US"/>
          </a:p>
        </p:txBody>
      </p:sp>
    </p:spTree>
    <p:extLst>
      <p:ext uri="{BB962C8B-B14F-4D97-AF65-F5344CB8AC3E}">
        <p14:creationId xmlns:p14="http://schemas.microsoft.com/office/powerpoint/2010/main" val="2404922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D77D-4ED4-DD4D-F21A-F98EEEE751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DEE570-DC6E-89F0-1065-85165078F9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B04A9A-887B-D6A6-E17A-FB3ABE365A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9D860A-7D26-A917-C9D4-1F8C2D242D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CCC611-4ECB-4B4A-B39C-B1A6A57375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9883D0-E607-21B0-3722-058D94405880}"/>
              </a:ext>
            </a:extLst>
          </p:cNvPr>
          <p:cNvSpPr>
            <a:spLocks noGrp="1"/>
          </p:cNvSpPr>
          <p:nvPr>
            <p:ph type="dt" sz="half" idx="10"/>
          </p:nvPr>
        </p:nvSpPr>
        <p:spPr/>
        <p:txBody>
          <a:bodyPr/>
          <a:lstStyle/>
          <a:p>
            <a:fld id="{7D9D2A61-D348-490D-B995-FA1B0B6E5ACA}" type="datetimeFigureOut">
              <a:rPr lang="en-US" smtClean="0"/>
              <a:t>12/12/2023</a:t>
            </a:fld>
            <a:endParaRPr lang="en-US"/>
          </a:p>
        </p:txBody>
      </p:sp>
      <p:sp>
        <p:nvSpPr>
          <p:cNvPr id="8" name="Footer Placeholder 7">
            <a:extLst>
              <a:ext uri="{FF2B5EF4-FFF2-40B4-BE49-F238E27FC236}">
                <a16:creationId xmlns:a16="http://schemas.microsoft.com/office/drawing/2014/main" id="{7FC85750-B6C2-1D7C-11D4-953641CFC9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6ED0C0-4D56-0569-CAC9-324A01766006}"/>
              </a:ext>
            </a:extLst>
          </p:cNvPr>
          <p:cNvSpPr>
            <a:spLocks noGrp="1"/>
          </p:cNvSpPr>
          <p:nvPr>
            <p:ph type="sldNum" sz="quarter" idx="12"/>
          </p:nvPr>
        </p:nvSpPr>
        <p:spPr/>
        <p:txBody>
          <a:bodyPr/>
          <a:lstStyle/>
          <a:p>
            <a:fld id="{46B23B38-FABA-4822-85E2-5139BA044E16}" type="slidenum">
              <a:rPr lang="en-US" smtClean="0"/>
              <a:t>‹#›</a:t>
            </a:fld>
            <a:endParaRPr lang="en-US"/>
          </a:p>
        </p:txBody>
      </p:sp>
    </p:spTree>
    <p:extLst>
      <p:ext uri="{BB962C8B-B14F-4D97-AF65-F5344CB8AC3E}">
        <p14:creationId xmlns:p14="http://schemas.microsoft.com/office/powerpoint/2010/main" val="4169954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EEFA-08E6-F4F8-3ACC-6E3544F235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E2AAF9-FFF1-6606-B2DB-8DD29159439D}"/>
              </a:ext>
            </a:extLst>
          </p:cNvPr>
          <p:cNvSpPr>
            <a:spLocks noGrp="1"/>
          </p:cNvSpPr>
          <p:nvPr>
            <p:ph type="dt" sz="half" idx="10"/>
          </p:nvPr>
        </p:nvSpPr>
        <p:spPr/>
        <p:txBody>
          <a:bodyPr/>
          <a:lstStyle/>
          <a:p>
            <a:fld id="{7D9D2A61-D348-490D-B995-FA1B0B6E5ACA}" type="datetimeFigureOut">
              <a:rPr lang="en-US" smtClean="0"/>
              <a:t>12/12/2023</a:t>
            </a:fld>
            <a:endParaRPr lang="en-US"/>
          </a:p>
        </p:txBody>
      </p:sp>
      <p:sp>
        <p:nvSpPr>
          <p:cNvPr id="4" name="Footer Placeholder 3">
            <a:extLst>
              <a:ext uri="{FF2B5EF4-FFF2-40B4-BE49-F238E27FC236}">
                <a16:creationId xmlns:a16="http://schemas.microsoft.com/office/drawing/2014/main" id="{1F760915-B6C4-246E-7112-777DEB24BE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9C8A3C-17B8-4233-506A-17D7A35B3EDE}"/>
              </a:ext>
            </a:extLst>
          </p:cNvPr>
          <p:cNvSpPr>
            <a:spLocks noGrp="1"/>
          </p:cNvSpPr>
          <p:nvPr>
            <p:ph type="sldNum" sz="quarter" idx="12"/>
          </p:nvPr>
        </p:nvSpPr>
        <p:spPr/>
        <p:txBody>
          <a:bodyPr/>
          <a:lstStyle/>
          <a:p>
            <a:fld id="{46B23B38-FABA-4822-85E2-5139BA044E16}" type="slidenum">
              <a:rPr lang="en-US" smtClean="0"/>
              <a:t>‹#›</a:t>
            </a:fld>
            <a:endParaRPr lang="en-US"/>
          </a:p>
        </p:txBody>
      </p:sp>
    </p:spTree>
    <p:extLst>
      <p:ext uri="{BB962C8B-B14F-4D97-AF65-F5344CB8AC3E}">
        <p14:creationId xmlns:p14="http://schemas.microsoft.com/office/powerpoint/2010/main" val="3229664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C5A0DA-DDEF-EDFC-566F-3745819E8A14}"/>
              </a:ext>
            </a:extLst>
          </p:cNvPr>
          <p:cNvSpPr>
            <a:spLocks noGrp="1"/>
          </p:cNvSpPr>
          <p:nvPr>
            <p:ph type="dt" sz="half" idx="10"/>
          </p:nvPr>
        </p:nvSpPr>
        <p:spPr/>
        <p:txBody>
          <a:bodyPr/>
          <a:lstStyle/>
          <a:p>
            <a:fld id="{7D9D2A61-D348-490D-B995-FA1B0B6E5ACA}" type="datetimeFigureOut">
              <a:rPr lang="en-US" smtClean="0"/>
              <a:t>12/12/2023</a:t>
            </a:fld>
            <a:endParaRPr lang="en-US"/>
          </a:p>
        </p:txBody>
      </p:sp>
      <p:sp>
        <p:nvSpPr>
          <p:cNvPr id="3" name="Footer Placeholder 2">
            <a:extLst>
              <a:ext uri="{FF2B5EF4-FFF2-40B4-BE49-F238E27FC236}">
                <a16:creationId xmlns:a16="http://schemas.microsoft.com/office/drawing/2014/main" id="{3C04D1DE-9CF1-37AC-8D6F-889F6D062C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D816E3-F0B6-714D-ADA9-797D6922FE12}"/>
              </a:ext>
            </a:extLst>
          </p:cNvPr>
          <p:cNvSpPr>
            <a:spLocks noGrp="1"/>
          </p:cNvSpPr>
          <p:nvPr>
            <p:ph type="sldNum" sz="quarter" idx="12"/>
          </p:nvPr>
        </p:nvSpPr>
        <p:spPr/>
        <p:txBody>
          <a:bodyPr/>
          <a:lstStyle/>
          <a:p>
            <a:fld id="{46B23B38-FABA-4822-85E2-5139BA044E16}" type="slidenum">
              <a:rPr lang="en-US" smtClean="0"/>
              <a:t>‹#›</a:t>
            </a:fld>
            <a:endParaRPr lang="en-US"/>
          </a:p>
        </p:txBody>
      </p:sp>
    </p:spTree>
    <p:extLst>
      <p:ext uri="{BB962C8B-B14F-4D97-AF65-F5344CB8AC3E}">
        <p14:creationId xmlns:p14="http://schemas.microsoft.com/office/powerpoint/2010/main" val="2403762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7709-3C99-BC84-FF1D-CA109ECDB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0144E4-EDF2-9B1D-9C81-E17B1F137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81748E-BEF1-463F-CF89-B97B43C24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3AB128-86CC-E4BD-CC94-31905B650504}"/>
              </a:ext>
            </a:extLst>
          </p:cNvPr>
          <p:cNvSpPr>
            <a:spLocks noGrp="1"/>
          </p:cNvSpPr>
          <p:nvPr>
            <p:ph type="dt" sz="half" idx="10"/>
          </p:nvPr>
        </p:nvSpPr>
        <p:spPr/>
        <p:txBody>
          <a:bodyPr/>
          <a:lstStyle/>
          <a:p>
            <a:fld id="{7D9D2A61-D348-490D-B995-FA1B0B6E5ACA}" type="datetimeFigureOut">
              <a:rPr lang="en-US" smtClean="0"/>
              <a:t>12/12/2023</a:t>
            </a:fld>
            <a:endParaRPr lang="en-US"/>
          </a:p>
        </p:txBody>
      </p:sp>
      <p:sp>
        <p:nvSpPr>
          <p:cNvPr id="6" name="Footer Placeholder 5">
            <a:extLst>
              <a:ext uri="{FF2B5EF4-FFF2-40B4-BE49-F238E27FC236}">
                <a16:creationId xmlns:a16="http://schemas.microsoft.com/office/drawing/2014/main" id="{D2AB0A57-3DD2-A772-DB24-DC1E7CFD5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0767EC-AC2C-B434-9F32-C8A163ED491C}"/>
              </a:ext>
            </a:extLst>
          </p:cNvPr>
          <p:cNvSpPr>
            <a:spLocks noGrp="1"/>
          </p:cNvSpPr>
          <p:nvPr>
            <p:ph type="sldNum" sz="quarter" idx="12"/>
          </p:nvPr>
        </p:nvSpPr>
        <p:spPr/>
        <p:txBody>
          <a:bodyPr/>
          <a:lstStyle/>
          <a:p>
            <a:fld id="{46B23B38-FABA-4822-85E2-5139BA044E16}" type="slidenum">
              <a:rPr lang="en-US" smtClean="0"/>
              <a:t>‹#›</a:t>
            </a:fld>
            <a:endParaRPr lang="en-US"/>
          </a:p>
        </p:txBody>
      </p:sp>
    </p:spTree>
    <p:extLst>
      <p:ext uri="{BB962C8B-B14F-4D97-AF65-F5344CB8AC3E}">
        <p14:creationId xmlns:p14="http://schemas.microsoft.com/office/powerpoint/2010/main" val="1244415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9174-839E-3086-CD88-581347429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61E33D-44D2-7D62-1A21-F4B1470E95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0B224B-151E-354E-7880-AC9F99EC4F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FC9660-0482-06DD-1BEA-5E13E13AA40B}"/>
              </a:ext>
            </a:extLst>
          </p:cNvPr>
          <p:cNvSpPr>
            <a:spLocks noGrp="1"/>
          </p:cNvSpPr>
          <p:nvPr>
            <p:ph type="dt" sz="half" idx="10"/>
          </p:nvPr>
        </p:nvSpPr>
        <p:spPr/>
        <p:txBody>
          <a:bodyPr/>
          <a:lstStyle/>
          <a:p>
            <a:fld id="{7D9D2A61-D348-490D-B995-FA1B0B6E5ACA}" type="datetimeFigureOut">
              <a:rPr lang="en-US" smtClean="0"/>
              <a:t>12/12/2023</a:t>
            </a:fld>
            <a:endParaRPr lang="en-US"/>
          </a:p>
        </p:txBody>
      </p:sp>
      <p:sp>
        <p:nvSpPr>
          <p:cNvPr id="6" name="Footer Placeholder 5">
            <a:extLst>
              <a:ext uri="{FF2B5EF4-FFF2-40B4-BE49-F238E27FC236}">
                <a16:creationId xmlns:a16="http://schemas.microsoft.com/office/drawing/2014/main" id="{3568CC09-B053-5F71-B81E-E57A8B5CE2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52B689-9BB8-4F00-65A2-05466E7F1243}"/>
              </a:ext>
            </a:extLst>
          </p:cNvPr>
          <p:cNvSpPr>
            <a:spLocks noGrp="1"/>
          </p:cNvSpPr>
          <p:nvPr>
            <p:ph type="sldNum" sz="quarter" idx="12"/>
          </p:nvPr>
        </p:nvSpPr>
        <p:spPr/>
        <p:txBody>
          <a:bodyPr/>
          <a:lstStyle/>
          <a:p>
            <a:fld id="{46B23B38-FABA-4822-85E2-5139BA044E16}" type="slidenum">
              <a:rPr lang="en-US" smtClean="0"/>
              <a:t>‹#›</a:t>
            </a:fld>
            <a:endParaRPr lang="en-US"/>
          </a:p>
        </p:txBody>
      </p:sp>
    </p:spTree>
    <p:extLst>
      <p:ext uri="{BB962C8B-B14F-4D97-AF65-F5344CB8AC3E}">
        <p14:creationId xmlns:p14="http://schemas.microsoft.com/office/powerpoint/2010/main" val="3289940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EC9B69-476C-8E11-7BFF-336F31E940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D913AD-88F1-A2E1-3D2D-8F73AACF3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1D6417-89B9-9534-70A3-88F4BD48E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9D2A61-D348-490D-B995-FA1B0B6E5ACA}" type="datetimeFigureOut">
              <a:rPr lang="en-US" smtClean="0"/>
              <a:t>12/12/2023</a:t>
            </a:fld>
            <a:endParaRPr lang="en-US"/>
          </a:p>
        </p:txBody>
      </p:sp>
      <p:sp>
        <p:nvSpPr>
          <p:cNvPr id="5" name="Footer Placeholder 4">
            <a:extLst>
              <a:ext uri="{FF2B5EF4-FFF2-40B4-BE49-F238E27FC236}">
                <a16:creationId xmlns:a16="http://schemas.microsoft.com/office/drawing/2014/main" id="{B362E049-8E83-5CF3-21B9-9AF379158C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36471A-02E8-49BB-6D0E-91931B311B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B23B38-FABA-4822-85E2-5139BA044E16}" type="slidenum">
              <a:rPr lang="en-US" smtClean="0"/>
              <a:t>‹#›</a:t>
            </a:fld>
            <a:endParaRPr lang="en-US"/>
          </a:p>
        </p:txBody>
      </p:sp>
    </p:spTree>
    <p:extLst>
      <p:ext uri="{BB962C8B-B14F-4D97-AF65-F5344CB8AC3E}">
        <p14:creationId xmlns:p14="http://schemas.microsoft.com/office/powerpoint/2010/main" val="2027573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image" Target="../media/image19.gif"/><Relationship Id="rId7" Type="http://schemas.openxmlformats.org/officeDocument/2006/relationships/image" Target="../media/image21.gif"/><Relationship Id="rId2" Type="http://schemas.openxmlformats.org/officeDocument/2006/relationships/image" Target="../media/image22.gif"/><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8.gif"/><Relationship Id="rId10" Type="http://schemas.openxmlformats.org/officeDocument/2006/relationships/image" Target="../media/image25.gif"/><Relationship Id="rId4" Type="http://schemas.openxmlformats.org/officeDocument/2006/relationships/image" Target="../media/image20.gif"/><Relationship Id="rId9" Type="http://schemas.openxmlformats.org/officeDocument/2006/relationships/image" Target="../media/image24.gif"/></Relationships>
</file>

<file path=ppt/slides/_rels/slide11.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25.gif"/><Relationship Id="rId7" Type="http://schemas.openxmlformats.org/officeDocument/2006/relationships/image" Target="../media/image23.gif"/><Relationship Id="rId2"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19.gif"/><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5.gif"/><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gif"/></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5.gif"/></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7.gif"/><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4.gif"/><Relationship Id="rId7" Type="http://schemas.openxmlformats.org/officeDocument/2006/relationships/image" Target="../media/image9.gif"/><Relationship Id="rId12" Type="http://schemas.openxmlformats.org/officeDocument/2006/relationships/image" Target="../media/image2.png"/><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8.gif"/><Relationship Id="rId11" Type="http://schemas.openxmlformats.org/officeDocument/2006/relationships/image" Target="../media/image1.png"/><Relationship Id="rId5" Type="http://schemas.openxmlformats.org/officeDocument/2006/relationships/image" Target="../media/image6.gif"/><Relationship Id="rId10" Type="http://schemas.openxmlformats.org/officeDocument/2006/relationships/image" Target="../media/image12.gif"/><Relationship Id="rId4" Type="http://schemas.openxmlformats.org/officeDocument/2006/relationships/image" Target="../media/image5.gif"/><Relationship Id="rId9" Type="http://schemas.openxmlformats.org/officeDocument/2006/relationships/image" Target="../media/image11.gif"/></Relationships>
</file>

<file path=ppt/slides/_rels/slide4.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9.gif"/><Relationship Id="rId7" Type="http://schemas.openxmlformats.org/officeDocument/2006/relationships/image" Target="../media/image4.gif"/><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3.gif"/><Relationship Id="rId11" Type="http://schemas.openxmlformats.org/officeDocument/2006/relationships/image" Target="../media/image13.gif"/><Relationship Id="rId5" Type="http://schemas.openxmlformats.org/officeDocument/2006/relationships/image" Target="../media/image11.gif"/><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6.gif"/></Relationships>
</file>

<file path=ppt/slides/_rels/slide5.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8.gif"/><Relationship Id="rId7" Type="http://schemas.openxmlformats.org/officeDocument/2006/relationships/image" Target="../media/image13.gif"/><Relationship Id="rId2" Type="http://schemas.openxmlformats.org/officeDocument/2006/relationships/image" Target="../media/image11.gif"/><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0.gif"/><Relationship Id="rId4" Type="http://schemas.openxmlformats.org/officeDocument/2006/relationships/image" Target="../media/image9.gif"/><Relationship Id="rId9" Type="http://schemas.openxmlformats.org/officeDocument/2006/relationships/image" Target="../media/image15.gif"/></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4.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6.gif"/><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7.gif"/><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14.gif"/><Relationship Id="rId7" Type="http://schemas.openxmlformats.org/officeDocument/2006/relationships/image" Target="../media/image21.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7.gif"/><Relationship Id="rId9"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EB277D-0DAB-9B46-B5B8-FF8AAA6C01DD}"/>
              </a:ext>
            </a:extLst>
          </p:cNvPr>
          <p:cNvSpPr>
            <a:spLocks noGrp="1"/>
          </p:cNvSpPr>
          <p:nvPr>
            <p:ph type="ctrTitle"/>
          </p:nvPr>
        </p:nvSpPr>
        <p:spPr>
          <a:xfrm>
            <a:off x="1470660" y="2123122"/>
            <a:ext cx="9144000" cy="977075"/>
          </a:xfrm>
        </p:spPr>
        <p:txBody>
          <a:bodyPr/>
          <a:lstStyle/>
          <a:p>
            <a:r>
              <a:rPr lang="en-US" dirty="0">
                <a:solidFill>
                  <a:srgbClr val="002060"/>
                </a:solidFill>
                <a:latin typeface="Cooper Black" panose="0208090404030B020404" pitchFamily="18" charset="0"/>
              </a:rPr>
              <a:t> Final Project</a:t>
            </a:r>
          </a:p>
        </p:txBody>
      </p:sp>
      <p:sp>
        <p:nvSpPr>
          <p:cNvPr id="7" name="Subtitle 2">
            <a:extLst>
              <a:ext uri="{FF2B5EF4-FFF2-40B4-BE49-F238E27FC236}">
                <a16:creationId xmlns:a16="http://schemas.microsoft.com/office/drawing/2014/main" id="{9E2B3A9F-5339-ABDB-4580-407C5DE4EF63}"/>
              </a:ext>
            </a:extLst>
          </p:cNvPr>
          <p:cNvSpPr>
            <a:spLocks noGrp="1"/>
          </p:cNvSpPr>
          <p:nvPr>
            <p:ph type="subTitle" idx="1"/>
          </p:nvPr>
        </p:nvSpPr>
        <p:spPr>
          <a:xfrm>
            <a:off x="3654552" y="4134105"/>
            <a:ext cx="4776216" cy="1655762"/>
          </a:xfrm>
        </p:spPr>
        <p:txBody>
          <a:bodyPr/>
          <a:lstStyle/>
          <a:p>
            <a:r>
              <a:rPr lang="en-US" dirty="0">
                <a:solidFill>
                  <a:schemeClr val="accent4">
                    <a:lumMod val="50000"/>
                  </a:schemeClr>
                </a:solidFill>
                <a:latin typeface="Cooper Black" panose="0208090404030B020404" pitchFamily="18" charset="0"/>
              </a:rPr>
              <a:t>By Hasti Donga</a:t>
            </a:r>
          </a:p>
          <a:p>
            <a:r>
              <a:rPr lang="en-US" dirty="0">
                <a:solidFill>
                  <a:schemeClr val="accent4">
                    <a:lumMod val="50000"/>
                  </a:schemeClr>
                </a:solidFill>
                <a:latin typeface="Cooper Black" panose="0208090404030B020404" pitchFamily="18" charset="0"/>
              </a:rPr>
              <a:t>200556287</a:t>
            </a:r>
          </a:p>
          <a:p>
            <a:r>
              <a:rPr lang="en-US" dirty="0">
                <a:solidFill>
                  <a:schemeClr val="accent4">
                    <a:lumMod val="50000"/>
                  </a:schemeClr>
                </a:solidFill>
                <a:latin typeface="Cooper Black" panose="0208090404030B020404" pitchFamily="18" charset="0"/>
              </a:rPr>
              <a:t>Intro Web Pro Using PHP</a:t>
            </a:r>
          </a:p>
        </p:txBody>
      </p:sp>
      <p:pic>
        <p:nvPicPr>
          <p:cNvPr id="12" name="Picture 11"/>
          <p:cNvPicPr>
            <a:picLocks noChangeAspect="1"/>
          </p:cNvPicPr>
          <p:nvPr/>
        </p:nvPicPr>
        <p:blipFill>
          <a:blip r:embed="rId2"/>
          <a:stretch>
            <a:fillRect/>
          </a:stretch>
        </p:blipFill>
        <p:spPr>
          <a:xfrm>
            <a:off x="2682902" y="-3203217"/>
            <a:ext cx="6555331" cy="2869609"/>
          </a:xfrm>
          <a:prstGeom prst="rect">
            <a:avLst/>
          </a:prstGeom>
        </p:spPr>
      </p:pic>
      <p:pic>
        <p:nvPicPr>
          <p:cNvPr id="13" name="Picture 12"/>
          <p:cNvPicPr>
            <a:picLocks noChangeAspect="1"/>
          </p:cNvPicPr>
          <p:nvPr/>
        </p:nvPicPr>
        <p:blipFill>
          <a:blip r:embed="rId3"/>
          <a:stretch>
            <a:fillRect/>
          </a:stretch>
        </p:blipFill>
        <p:spPr>
          <a:xfrm>
            <a:off x="4267867" y="-5847525"/>
            <a:ext cx="3106031" cy="2204727"/>
          </a:xfrm>
          <a:prstGeom prst="rect">
            <a:avLst/>
          </a:prstGeom>
        </p:spPr>
      </p:pic>
      <p:sp>
        <p:nvSpPr>
          <p:cNvPr id="14" name="Title 1">
            <a:extLst>
              <a:ext uri="{FF2B5EF4-FFF2-40B4-BE49-F238E27FC236}">
                <a16:creationId xmlns:a16="http://schemas.microsoft.com/office/drawing/2014/main" id="{6457BC4D-D761-BC0C-AB20-D1A439B8A070}"/>
              </a:ext>
            </a:extLst>
          </p:cNvPr>
          <p:cNvSpPr txBox="1">
            <a:spLocks/>
          </p:cNvSpPr>
          <p:nvPr/>
        </p:nvSpPr>
        <p:spPr>
          <a:xfrm>
            <a:off x="4918734" y="-5407944"/>
            <a:ext cx="1941576"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solidFill>
                  <a:schemeClr val="accent2">
                    <a:lumMod val="50000"/>
                  </a:schemeClr>
                </a:solidFill>
                <a:latin typeface="Cooper Black" panose="0208090404030B020404" pitchFamily="18" charset="0"/>
              </a:rPr>
              <a:t>Topic</a:t>
            </a:r>
            <a:endParaRPr lang="en-US" dirty="0">
              <a:solidFill>
                <a:schemeClr val="accent2">
                  <a:lumMod val="50000"/>
                </a:schemeClr>
              </a:solidFill>
              <a:latin typeface="Cooper Black" panose="0208090404030B020404" pitchFamily="18" charset="0"/>
            </a:endParaRPr>
          </a:p>
        </p:txBody>
      </p:sp>
      <p:sp>
        <p:nvSpPr>
          <p:cNvPr id="15" name="Content Placeholder 2">
            <a:extLst>
              <a:ext uri="{FF2B5EF4-FFF2-40B4-BE49-F238E27FC236}">
                <a16:creationId xmlns:a16="http://schemas.microsoft.com/office/drawing/2014/main" id="{6EDCE12D-D1CD-828D-1597-8774BA8AA257}"/>
              </a:ext>
            </a:extLst>
          </p:cNvPr>
          <p:cNvSpPr txBox="1">
            <a:spLocks/>
          </p:cNvSpPr>
          <p:nvPr/>
        </p:nvSpPr>
        <p:spPr>
          <a:xfrm>
            <a:off x="3432834" y="-2796520"/>
            <a:ext cx="4946904" cy="22160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a:solidFill>
                  <a:schemeClr val="accent5">
                    <a:lumMod val="50000"/>
                  </a:schemeClr>
                </a:solidFill>
                <a:latin typeface="Copperplate Gothic Bold" panose="020E0705020206020404" pitchFamily="34" charset="0"/>
              </a:rPr>
              <a:t>Task </a:t>
            </a:r>
          </a:p>
          <a:p>
            <a:r>
              <a:rPr lang="en-US" sz="4400" b="1">
                <a:solidFill>
                  <a:schemeClr val="accent5">
                    <a:lumMod val="50000"/>
                  </a:schemeClr>
                </a:solidFill>
                <a:latin typeface="Copperplate Gothic Bold" panose="020E0705020206020404" pitchFamily="34" charset="0"/>
              </a:rPr>
              <a:t>Management </a:t>
            </a:r>
          </a:p>
          <a:p>
            <a:r>
              <a:rPr lang="en-US" sz="4400" b="1">
                <a:solidFill>
                  <a:schemeClr val="accent5">
                    <a:lumMod val="50000"/>
                  </a:schemeClr>
                </a:solidFill>
                <a:latin typeface="Copperplate Gothic Bold" panose="020E0705020206020404" pitchFamily="34" charset="0"/>
              </a:rPr>
              <a:t>System</a:t>
            </a:r>
            <a:endParaRPr lang="en-US" sz="4400" b="1" dirty="0">
              <a:solidFill>
                <a:schemeClr val="accent5">
                  <a:lumMod val="50000"/>
                </a:schemeClr>
              </a:solidFill>
              <a:latin typeface="Copperplate Gothic Bold" panose="020E0705020206020404" pitchFamily="34" charset="0"/>
            </a:endParaRPr>
          </a:p>
        </p:txBody>
      </p:sp>
    </p:spTree>
    <p:extLst>
      <p:ext uri="{BB962C8B-B14F-4D97-AF65-F5344CB8AC3E}">
        <p14:creationId xmlns:p14="http://schemas.microsoft.com/office/powerpoint/2010/main" val="3889763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descr="Animated failure sign color ui icon – IMG Visual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12792" y="3322028"/>
            <a:ext cx="3719688" cy="20923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con Locked Add by Rob Diaz on Dribbb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5165" y="3357595"/>
            <a:ext cx="2312143" cy="173410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oogle Shape;2619;p40"/>
          <p:cNvGrpSpPr/>
          <p:nvPr/>
        </p:nvGrpSpPr>
        <p:grpSpPr>
          <a:xfrm>
            <a:off x="429348" y="48069"/>
            <a:ext cx="4415921" cy="1695043"/>
            <a:chOff x="1785376" y="1978337"/>
            <a:chExt cx="3132440" cy="2162767"/>
          </a:xfrm>
        </p:grpSpPr>
        <p:sp>
          <p:nvSpPr>
            <p:cNvPr id="22" name="Google Shape;2620;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21;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22;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3;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4;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5;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6;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7;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8;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9;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descr="SEO &amp; Development Icons | Animated infographic, Animated gif, Ic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450839" y="-351140"/>
            <a:ext cx="4072041" cy="30540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8AB1F2-2B92-0676-EF4B-BC74607E9460}"/>
              </a:ext>
            </a:extLst>
          </p:cNvPr>
          <p:cNvSpPr>
            <a:spLocks noGrp="1"/>
          </p:cNvSpPr>
          <p:nvPr>
            <p:ph type="title"/>
          </p:nvPr>
        </p:nvSpPr>
        <p:spPr>
          <a:xfrm>
            <a:off x="1601043" y="158564"/>
            <a:ext cx="2304393" cy="1325563"/>
          </a:xfrm>
        </p:spPr>
        <p:txBody>
          <a:bodyPr/>
          <a:lstStyle/>
          <a:p>
            <a:r>
              <a:rPr lang="en-US" dirty="0">
                <a:solidFill>
                  <a:schemeClr val="accent5">
                    <a:lumMod val="50000"/>
                  </a:schemeClr>
                </a:solidFill>
                <a:latin typeface="Cooper Black" panose="0208090404030B020404" pitchFamily="18" charset="0"/>
              </a:rPr>
              <a:t>Results</a:t>
            </a:r>
          </a:p>
        </p:txBody>
      </p:sp>
      <p:pic>
        <p:nvPicPr>
          <p:cNvPr id="4" name="Picture 2" descr="Delete icon animation by Mujahid Islam - LottieFiles"/>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049491" y="7122613"/>
            <a:ext cx="4404550" cy="44045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8557" y="7010800"/>
            <a:ext cx="8441053" cy="443385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B349EC0E-F43E-6E73-FB20-23111B016A2F}"/>
              </a:ext>
            </a:extLst>
          </p:cNvPr>
          <p:cNvSpPr txBox="1">
            <a:spLocks/>
          </p:cNvSpPr>
          <p:nvPr/>
        </p:nvSpPr>
        <p:spPr>
          <a:xfrm>
            <a:off x="284759" y="7093313"/>
            <a:ext cx="8305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Arial Rounded MT Bold" panose="020F0704030504030204" pitchFamily="34" charset="0"/>
              </a:rPr>
              <a:t>Delete Task</a:t>
            </a:r>
          </a:p>
          <a:p>
            <a:pPr marL="0" indent="0">
              <a:buFont typeface="Arial" panose="020B0604020202020204" pitchFamily="34" charset="0"/>
              <a:buNone/>
            </a:pPr>
            <a:r>
              <a:rPr lang="en-US">
                <a:latin typeface="Arial Rounded MT Bold" panose="020F0704030504030204" pitchFamily="34" charset="0"/>
              </a:rPr>
              <a:t>Tasks that are no longer required or relevant can be deleted by users. This feature aids in maintaining a tidy task list that is concentrated on the work that is already done and that is scheduled.</a:t>
            </a:r>
          </a:p>
          <a:p>
            <a:pPr marL="0" indent="0">
              <a:buFont typeface="Arial" panose="020B0604020202020204" pitchFamily="34" charset="0"/>
              <a:buNone/>
            </a:pPr>
            <a:r>
              <a:rPr lang="en-US">
                <a:latin typeface="Arial Rounded MT Bold" panose="020F0704030504030204" pitchFamily="34" charset="0"/>
              </a:rPr>
              <a:t>In order to allow for possible recovery if necessary, deleted tasks are typically placed to a trash or archive folder before being completely erased.</a:t>
            </a:r>
            <a:endParaRPr lang="en-US" dirty="0">
              <a:latin typeface="Arial Rounded MT Bold" panose="020F0704030504030204" pitchFamily="34" charset="0"/>
            </a:endParaRPr>
          </a:p>
        </p:txBody>
      </p:sp>
      <p:pic>
        <p:nvPicPr>
          <p:cNvPr id="8" name="Picture 2" descr="Visual Walkthrough: Examples of Tiny Animated Icon Gifs - Designmodo"/>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273515" y="-2763053"/>
            <a:ext cx="3577677" cy="268325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2594;p40"/>
          <p:cNvGrpSpPr/>
          <p:nvPr/>
        </p:nvGrpSpPr>
        <p:grpSpPr>
          <a:xfrm>
            <a:off x="429348" y="-2016987"/>
            <a:ext cx="7384149" cy="1937191"/>
            <a:chOff x="1785376" y="1978337"/>
            <a:chExt cx="3132440" cy="2162767"/>
          </a:xfrm>
        </p:grpSpPr>
        <p:sp>
          <p:nvSpPr>
            <p:cNvPr id="10" name="Google Shape;2595;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96;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97;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8;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99;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0;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01;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2;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3;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4;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tle 1">
            <a:extLst>
              <a:ext uri="{FF2B5EF4-FFF2-40B4-BE49-F238E27FC236}">
                <a16:creationId xmlns:a16="http://schemas.microsoft.com/office/drawing/2014/main" id="{B8E1E5D8-BA96-DEA1-62C3-76EE4DD49DA0}"/>
              </a:ext>
            </a:extLst>
          </p:cNvPr>
          <p:cNvSpPr txBox="1">
            <a:spLocks/>
          </p:cNvSpPr>
          <p:nvPr/>
        </p:nvSpPr>
        <p:spPr>
          <a:xfrm>
            <a:off x="1726944" y="-1783957"/>
            <a:ext cx="55909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5">
                    <a:lumMod val="50000"/>
                  </a:schemeClr>
                </a:solidFill>
                <a:latin typeface="Cooper Black" panose="0208090404030B020404" pitchFamily="18" charset="0"/>
              </a:rPr>
              <a:t>Code Explanation</a:t>
            </a:r>
            <a:endParaRPr lang="en-US" dirty="0">
              <a:solidFill>
                <a:schemeClr val="accent5">
                  <a:lumMod val="50000"/>
                </a:schemeClr>
              </a:solidFill>
              <a:latin typeface="Cooper Black" panose="0208090404030B020404" pitchFamily="18" charset="0"/>
            </a:endParaRPr>
          </a:p>
        </p:txBody>
      </p:sp>
      <p:sp>
        <p:nvSpPr>
          <p:cNvPr id="7" name="Rectangle 6"/>
          <p:cNvSpPr/>
          <p:nvPr/>
        </p:nvSpPr>
        <p:spPr>
          <a:xfrm>
            <a:off x="888755" y="2362250"/>
            <a:ext cx="10766376" cy="923330"/>
          </a:xfrm>
          <a:prstGeom prst="rect">
            <a:avLst/>
          </a:prstGeom>
        </p:spPr>
        <p:txBody>
          <a:bodyPr wrap="square">
            <a:spAutoFit/>
          </a:bodyPr>
          <a:lstStyle/>
          <a:p>
            <a:r>
              <a:rPr lang="en-US" dirty="0">
                <a:solidFill>
                  <a:srgbClr val="374151"/>
                </a:solidFill>
                <a:latin typeface="Arial Rounded MT Bold" panose="020F0704030504030204" pitchFamily="34" charset="0"/>
              </a:rPr>
              <a:t>Using PHP and HTML, the offered code creates a simple task management system. The webpage opens with a form allowing users to enter tasks. Below the form, the tasks are shown in an unordered list. There are options to modify, delete, and mark as finished for each task. </a:t>
            </a:r>
          </a:p>
        </p:txBody>
      </p:sp>
      <p:sp>
        <p:nvSpPr>
          <p:cNvPr id="32" name="Rectangle 31"/>
          <p:cNvSpPr/>
          <p:nvPr/>
        </p:nvSpPr>
        <p:spPr>
          <a:xfrm>
            <a:off x="485703" y="3520323"/>
            <a:ext cx="5409647" cy="3170099"/>
          </a:xfrm>
          <a:prstGeom prst="rect">
            <a:avLst/>
          </a:prstGeom>
        </p:spPr>
        <p:txBody>
          <a:bodyPr wrap="square">
            <a:spAutoFit/>
          </a:bodyPr>
          <a:lstStyle/>
          <a:p>
            <a:pPr algn="r">
              <a:buFont typeface="+mj-lt"/>
              <a:buAutoNum type="arabicPeriod"/>
            </a:pPr>
            <a:r>
              <a:rPr lang="en-US" sz="2000" b="1" dirty="0">
                <a:solidFill>
                  <a:srgbClr val="374151"/>
                </a:solidFill>
                <a:latin typeface="Arial Rounded MT Bold" panose="020F0704030504030204" pitchFamily="34" charset="0"/>
              </a:rPr>
              <a:t>  Adding a Task:</a:t>
            </a:r>
            <a:endParaRPr lang="en-US" sz="2000" dirty="0">
              <a:solidFill>
                <a:srgbClr val="374151"/>
              </a:solidFill>
              <a:latin typeface="Arial Rounded MT Bold" panose="020F0704030504030204" pitchFamily="34" charset="0"/>
            </a:endParaRPr>
          </a:p>
          <a:p>
            <a:pPr marL="742950" lvl="1" indent="-285750" algn="r">
              <a:buFont typeface="+mj-lt"/>
              <a:buAutoNum type="arabicPeriod"/>
            </a:pPr>
            <a:r>
              <a:rPr lang="en-US" sz="2000" dirty="0">
                <a:solidFill>
                  <a:srgbClr val="374151"/>
                </a:solidFill>
                <a:latin typeface="Arial Rounded MT Bold" panose="020F0704030504030204" pitchFamily="34" charset="0"/>
              </a:rPr>
              <a:t>Enter a task in the input field and click "Add Task."</a:t>
            </a:r>
          </a:p>
          <a:p>
            <a:pPr marL="742950" lvl="1" indent="-285750" algn="r">
              <a:buFont typeface="+mj-lt"/>
              <a:buAutoNum type="arabicPeriod"/>
            </a:pPr>
            <a:r>
              <a:rPr lang="en-US" sz="2000" dirty="0">
                <a:solidFill>
                  <a:srgbClr val="374151"/>
                </a:solidFill>
                <a:latin typeface="Arial Rounded MT Bold" panose="020F0704030504030204" pitchFamily="34" charset="0"/>
              </a:rPr>
              <a:t>The task is added to the list below.</a:t>
            </a:r>
          </a:p>
          <a:p>
            <a:pPr marL="742950" lvl="1" indent="-285750" algn="r">
              <a:buFont typeface="+mj-lt"/>
              <a:buAutoNum type="arabicPeriod"/>
            </a:pPr>
            <a:endParaRPr lang="en-US" sz="2000" dirty="0">
              <a:solidFill>
                <a:srgbClr val="374151"/>
              </a:solidFill>
              <a:latin typeface="Arial Rounded MT Bold" panose="020F0704030504030204" pitchFamily="34" charset="0"/>
            </a:endParaRPr>
          </a:p>
          <a:p>
            <a:pPr algn="r">
              <a:buFont typeface="+mj-lt"/>
              <a:buAutoNum type="arabicPeriod"/>
            </a:pPr>
            <a:r>
              <a:rPr lang="en-US" sz="2000" b="1" dirty="0">
                <a:solidFill>
                  <a:srgbClr val="374151"/>
                </a:solidFill>
                <a:latin typeface="Arial Rounded MT Bold" panose="020F0704030504030204" pitchFamily="34" charset="0"/>
              </a:rPr>
              <a:t>  Marking a Task as Completed:</a:t>
            </a:r>
            <a:endParaRPr lang="en-US" sz="2000" dirty="0">
              <a:solidFill>
                <a:srgbClr val="374151"/>
              </a:solidFill>
              <a:latin typeface="Arial Rounded MT Bold" panose="020F0704030504030204" pitchFamily="34" charset="0"/>
            </a:endParaRPr>
          </a:p>
          <a:p>
            <a:pPr marL="742950" lvl="1" indent="-285750" algn="r">
              <a:buFont typeface="+mj-lt"/>
              <a:buAutoNum type="arabicPeriod"/>
            </a:pPr>
            <a:r>
              <a:rPr lang="en-US" sz="2000" dirty="0">
                <a:solidFill>
                  <a:srgbClr val="374151"/>
                </a:solidFill>
                <a:latin typeface="Arial Rounded MT Bold" panose="020F0704030504030204" pitchFamily="34" charset="0"/>
              </a:rPr>
              <a:t>Click "Mark as Completed" next to an incomplete task.</a:t>
            </a:r>
          </a:p>
          <a:p>
            <a:pPr marL="742950" lvl="1" indent="-285750" algn="r">
              <a:buFont typeface="+mj-lt"/>
              <a:buAutoNum type="arabicPeriod"/>
            </a:pPr>
            <a:r>
              <a:rPr lang="en-US" sz="2000" dirty="0">
                <a:solidFill>
                  <a:srgbClr val="374151"/>
                </a:solidFill>
                <a:latin typeface="Arial Rounded MT Bold" panose="020F0704030504030204" pitchFamily="34" charset="0"/>
              </a:rPr>
              <a:t>The task is visually marked as completed with a strikethrough.</a:t>
            </a:r>
          </a:p>
        </p:txBody>
      </p:sp>
      <p:sp>
        <p:nvSpPr>
          <p:cNvPr id="33" name="Rectangle 32"/>
          <p:cNvSpPr/>
          <p:nvPr/>
        </p:nvSpPr>
        <p:spPr>
          <a:xfrm>
            <a:off x="6001818" y="3520323"/>
            <a:ext cx="4542934" cy="3170099"/>
          </a:xfrm>
          <a:prstGeom prst="rect">
            <a:avLst/>
          </a:prstGeom>
        </p:spPr>
        <p:txBody>
          <a:bodyPr wrap="square">
            <a:spAutoFit/>
          </a:bodyPr>
          <a:lstStyle/>
          <a:p>
            <a:pPr marL="457200" indent="-457200">
              <a:buFont typeface="+mj-lt"/>
              <a:buAutoNum type="arabicPeriod" startAt="3"/>
            </a:pPr>
            <a:r>
              <a:rPr lang="en-US" sz="2000" b="1" dirty="0">
                <a:solidFill>
                  <a:srgbClr val="374151"/>
                </a:solidFill>
                <a:latin typeface="Arial Rounded MT Bold" panose="020F0704030504030204" pitchFamily="34" charset="0"/>
              </a:rPr>
              <a:t>Deleting a Task:</a:t>
            </a:r>
            <a:endParaRPr lang="en-US" sz="2000" dirty="0">
              <a:solidFill>
                <a:srgbClr val="374151"/>
              </a:solidFill>
              <a:latin typeface="Arial Rounded MT Bold" panose="020F0704030504030204" pitchFamily="34" charset="0"/>
            </a:endParaRPr>
          </a:p>
          <a:p>
            <a:pPr marL="742950" lvl="1" indent="-285750">
              <a:buFont typeface="+mj-lt"/>
              <a:buAutoNum type="arabicPeriod"/>
            </a:pPr>
            <a:r>
              <a:rPr lang="en-US" sz="2000" dirty="0">
                <a:solidFill>
                  <a:srgbClr val="374151"/>
                </a:solidFill>
                <a:latin typeface="Arial Rounded MT Bold" panose="020F0704030504030204" pitchFamily="34" charset="0"/>
              </a:rPr>
              <a:t>Click "Delete" next to a task.</a:t>
            </a:r>
          </a:p>
          <a:p>
            <a:pPr marL="742950" lvl="1" indent="-285750">
              <a:buFont typeface="+mj-lt"/>
              <a:buAutoNum type="arabicPeriod"/>
            </a:pPr>
            <a:r>
              <a:rPr lang="en-US" sz="2000" dirty="0">
                <a:solidFill>
                  <a:srgbClr val="374151"/>
                </a:solidFill>
                <a:latin typeface="Arial Rounded MT Bold" panose="020F0704030504030204" pitchFamily="34" charset="0"/>
              </a:rPr>
              <a:t>The task is removed from the list.</a:t>
            </a:r>
          </a:p>
          <a:p>
            <a:pPr marL="742950" lvl="1" indent="-285750">
              <a:buFont typeface="+mj-lt"/>
              <a:buAutoNum type="arabicPeriod"/>
            </a:pPr>
            <a:endParaRPr lang="en-US" sz="2000" dirty="0">
              <a:solidFill>
                <a:srgbClr val="374151"/>
              </a:solidFill>
              <a:latin typeface="Arial Rounded MT Bold" panose="020F0704030504030204" pitchFamily="34" charset="0"/>
            </a:endParaRPr>
          </a:p>
          <a:p>
            <a:pPr>
              <a:buFont typeface="+mj-lt"/>
              <a:buAutoNum type="arabicPeriod" startAt="3"/>
            </a:pPr>
            <a:r>
              <a:rPr lang="en-US" sz="2000" b="1" dirty="0">
                <a:solidFill>
                  <a:srgbClr val="374151"/>
                </a:solidFill>
                <a:latin typeface="Arial Rounded MT Bold" panose="020F0704030504030204" pitchFamily="34" charset="0"/>
              </a:rPr>
              <a:t>   Editing a Task:</a:t>
            </a:r>
            <a:endParaRPr lang="en-US" sz="2000" dirty="0">
              <a:solidFill>
                <a:srgbClr val="374151"/>
              </a:solidFill>
              <a:latin typeface="Arial Rounded MT Bold" panose="020F0704030504030204" pitchFamily="34" charset="0"/>
            </a:endParaRPr>
          </a:p>
          <a:p>
            <a:pPr marL="742950" lvl="1" indent="-285750">
              <a:buFont typeface="+mj-lt"/>
              <a:buAutoNum type="arabicPeriod"/>
            </a:pPr>
            <a:r>
              <a:rPr lang="en-US" sz="2000" dirty="0">
                <a:solidFill>
                  <a:srgbClr val="374151"/>
                </a:solidFill>
                <a:latin typeface="Arial Rounded MT Bold" panose="020F0704030504030204" pitchFamily="34" charset="0"/>
              </a:rPr>
              <a:t>Click "Edit" next to a task.</a:t>
            </a:r>
          </a:p>
          <a:p>
            <a:pPr marL="742950" lvl="1" indent="-285750">
              <a:buFont typeface="+mj-lt"/>
              <a:buAutoNum type="arabicPeriod"/>
            </a:pPr>
            <a:r>
              <a:rPr lang="en-US" sz="2000" dirty="0">
                <a:solidFill>
                  <a:srgbClr val="374151"/>
                </a:solidFill>
                <a:latin typeface="Arial Rounded MT Bold" panose="020F0704030504030204" pitchFamily="34" charset="0"/>
              </a:rPr>
              <a:t>The user is directed to an "</a:t>
            </a:r>
            <a:r>
              <a:rPr lang="en-US" sz="2000" dirty="0" err="1">
                <a:solidFill>
                  <a:srgbClr val="374151"/>
                </a:solidFill>
                <a:latin typeface="Arial Rounded MT Bold" panose="020F0704030504030204" pitchFamily="34" charset="0"/>
              </a:rPr>
              <a:t>edit.php</a:t>
            </a:r>
            <a:r>
              <a:rPr lang="en-US" sz="2000" dirty="0">
                <a:solidFill>
                  <a:srgbClr val="374151"/>
                </a:solidFill>
                <a:latin typeface="Arial Rounded MT Bold" panose="020F0704030504030204" pitchFamily="34" charset="0"/>
              </a:rPr>
              <a:t>" page where they can modify the task.</a:t>
            </a:r>
          </a:p>
        </p:txBody>
      </p:sp>
      <p:pic>
        <p:nvPicPr>
          <p:cNvPr id="9222" name="Picture 6" descr="Animated icons by Gert-Jan Feijens - LottieFiles"/>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2101" y="5003860"/>
            <a:ext cx="1486248" cy="1486248"/>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Edit document - Lineal - Wired - Lordicon"/>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0290669" y="5091702"/>
            <a:ext cx="1776183" cy="177618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User blog:MrFlamerBoy/Dancing Question Mark. | Battle for Dream Island Wiki  | Fandom"/>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2808044" y="4228990"/>
            <a:ext cx="17145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Social Club - SugarClub"/>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2433728" y="13372"/>
            <a:ext cx="3861524" cy="3861524"/>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oogle Shape;2583;p40"/>
          <p:cNvGrpSpPr/>
          <p:nvPr/>
        </p:nvGrpSpPr>
        <p:grpSpPr>
          <a:xfrm>
            <a:off x="-6004415" y="553027"/>
            <a:ext cx="5589677" cy="1937191"/>
            <a:chOff x="3814739" y="1978337"/>
            <a:chExt cx="3132440" cy="2162767"/>
          </a:xfrm>
        </p:grpSpPr>
        <p:sp>
          <p:nvSpPr>
            <p:cNvPr id="42" name="Google Shape;2584;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5;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86;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87;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88;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89;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90;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91;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92;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93;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Title 1">
            <a:extLst>
              <a:ext uri="{FF2B5EF4-FFF2-40B4-BE49-F238E27FC236}">
                <a16:creationId xmlns:a16="http://schemas.microsoft.com/office/drawing/2014/main" id="{921CE58B-7916-4801-C76E-814DE55C8BCE}"/>
              </a:ext>
            </a:extLst>
          </p:cNvPr>
          <p:cNvSpPr txBox="1">
            <a:spLocks/>
          </p:cNvSpPr>
          <p:nvPr/>
        </p:nvSpPr>
        <p:spPr>
          <a:xfrm>
            <a:off x="-4828499" y="776966"/>
            <a:ext cx="33362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5">
                    <a:lumMod val="50000"/>
                  </a:schemeClr>
                </a:solidFill>
                <a:latin typeface="Cooper Black" panose="0208090404030B020404" pitchFamily="18" charset="0"/>
              </a:rPr>
              <a:t>Discussion</a:t>
            </a:r>
            <a:endParaRPr lang="en-US" dirty="0">
              <a:solidFill>
                <a:schemeClr val="accent5">
                  <a:lumMod val="50000"/>
                </a:schemeClr>
              </a:solidFill>
              <a:latin typeface="Cooper Black" panose="0208090404030B020404" pitchFamily="18" charset="0"/>
            </a:endParaRPr>
          </a:p>
        </p:txBody>
      </p:sp>
      <p:sp>
        <p:nvSpPr>
          <p:cNvPr id="53" name="Content Placeholder 2">
            <a:extLst>
              <a:ext uri="{FF2B5EF4-FFF2-40B4-BE49-F238E27FC236}">
                <a16:creationId xmlns:a16="http://schemas.microsoft.com/office/drawing/2014/main" id="{0537E2AF-0726-0BAC-3E73-2714166FFED3}"/>
              </a:ext>
            </a:extLst>
          </p:cNvPr>
          <p:cNvSpPr>
            <a:spLocks noGrp="1"/>
          </p:cNvSpPr>
          <p:nvPr>
            <p:ph idx="1"/>
          </p:nvPr>
        </p:nvSpPr>
        <p:spPr>
          <a:xfrm>
            <a:off x="-10507694" y="3285580"/>
            <a:ext cx="10515600" cy="4351338"/>
          </a:xfrm>
        </p:spPr>
        <p:txBody>
          <a:bodyPr/>
          <a:lstStyle/>
          <a:p>
            <a:pPr marL="0" indent="0" algn="ctr">
              <a:buNone/>
            </a:pPr>
            <a:r>
              <a:rPr lang="en-US" b="1" dirty="0">
                <a:latin typeface="Arial Rounded MT Bold" panose="020F0704030504030204" pitchFamily="34" charset="0"/>
              </a:rPr>
              <a:t>What we worked</a:t>
            </a:r>
          </a:p>
          <a:p>
            <a:pPr marL="0" indent="0">
              <a:buNone/>
            </a:pPr>
            <a:r>
              <a:rPr lang="en-US" dirty="0">
                <a:latin typeface="Arial Rounded MT Bold" panose="020F0704030504030204" pitchFamily="34" charset="0"/>
              </a:rPr>
              <a:t>    </a:t>
            </a:r>
            <a:r>
              <a:rPr lang="en-US" i="1" dirty="0">
                <a:latin typeface="Arial Rounded MT Bold" panose="020F0704030504030204" pitchFamily="34" charset="0"/>
              </a:rPr>
              <a:t>Session Management: </a:t>
            </a:r>
            <a:r>
              <a:rPr lang="en-US" dirty="0">
                <a:latin typeface="Arial Rounded MT Bold" panose="020F0704030504030204" pitchFamily="34" charset="0"/>
              </a:rPr>
              <a:t>Task persistence between page reloads is made possible by the usage of </a:t>
            </a:r>
            <a:r>
              <a:rPr lang="en-US" dirty="0" err="1">
                <a:latin typeface="Arial Rounded MT Bold" panose="020F0704030504030204" pitchFamily="34" charset="0"/>
              </a:rPr>
              <a:t>session_start</a:t>
            </a:r>
            <a:r>
              <a:rPr lang="en-US" dirty="0">
                <a:latin typeface="Arial Rounded MT Bold" panose="020F0704030504030204" pitchFamily="34" charset="0"/>
              </a:rPr>
              <a:t>() and $_SESSION.</a:t>
            </a:r>
          </a:p>
          <a:p>
            <a:pPr marL="0" indent="0">
              <a:buNone/>
            </a:pPr>
            <a:r>
              <a:rPr lang="en-US" dirty="0">
                <a:latin typeface="Arial Rounded MT Bold" panose="020F0704030504030204" pitchFamily="34" charset="0"/>
              </a:rPr>
              <a:t>   </a:t>
            </a:r>
            <a:r>
              <a:rPr lang="en-US" i="1" dirty="0">
                <a:latin typeface="Arial Rounded MT Bold" panose="020F0704030504030204" pitchFamily="34" charset="0"/>
              </a:rPr>
              <a:t>CRUD Operations: </a:t>
            </a:r>
            <a:r>
              <a:rPr lang="en-US" dirty="0">
                <a:latin typeface="Arial Rounded MT Bold" panose="020F0704030504030204" pitchFamily="34" charset="0"/>
              </a:rPr>
              <a:t>Create, Read, Update, and Delete operations for tasks are correctly handled by the code.</a:t>
            </a:r>
          </a:p>
          <a:p>
            <a:pPr marL="0" indent="0">
              <a:buNone/>
            </a:pPr>
            <a:r>
              <a:rPr lang="en-US" dirty="0">
                <a:latin typeface="Arial Rounded MT Bold" panose="020F0704030504030204" pitchFamily="34" charset="0"/>
              </a:rPr>
              <a:t>   </a:t>
            </a:r>
            <a:r>
              <a:rPr lang="en-US" i="1" dirty="0">
                <a:latin typeface="Arial Rounded MT Bold" panose="020F0704030504030204" pitchFamily="34" charset="0"/>
              </a:rPr>
              <a:t>User Interface: </a:t>
            </a:r>
            <a:r>
              <a:rPr lang="en-US" dirty="0">
                <a:latin typeface="Arial Rounded MT Bold" panose="020F0704030504030204" pitchFamily="34" charset="0"/>
              </a:rPr>
              <a:t>The task management interface is made clear and easy to use by the combination of HTML and CSS.</a:t>
            </a:r>
          </a:p>
        </p:txBody>
      </p:sp>
    </p:spTree>
    <p:extLst>
      <p:ext uri="{BB962C8B-B14F-4D97-AF65-F5344CB8AC3E}">
        <p14:creationId xmlns:p14="http://schemas.microsoft.com/office/powerpoint/2010/main" val="71029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User blog:MrFlamerBoy/Dancing Question Mark. | Battle for Dream Island Wiki  | Fando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465117" y="3556883"/>
            <a:ext cx="17145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ocial Club - SugarClub"/>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74352" y="-301909"/>
            <a:ext cx="3861524" cy="38615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oogle Shape;2583;p40"/>
          <p:cNvGrpSpPr/>
          <p:nvPr/>
        </p:nvGrpSpPr>
        <p:grpSpPr>
          <a:xfrm>
            <a:off x="519575" y="339931"/>
            <a:ext cx="5589677" cy="1937191"/>
            <a:chOff x="3814739" y="1978337"/>
            <a:chExt cx="3132440" cy="2162767"/>
          </a:xfrm>
        </p:grpSpPr>
        <p:sp>
          <p:nvSpPr>
            <p:cNvPr id="25" name="Google Shape;2584;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85;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86;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87;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88;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89;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90;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91;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92;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93;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921CE58B-7916-4801-C76E-814DE55C8BCE}"/>
              </a:ext>
            </a:extLst>
          </p:cNvPr>
          <p:cNvSpPr>
            <a:spLocks noGrp="1"/>
          </p:cNvSpPr>
          <p:nvPr>
            <p:ph type="title"/>
          </p:nvPr>
        </p:nvSpPr>
        <p:spPr>
          <a:xfrm>
            <a:off x="1695491" y="563870"/>
            <a:ext cx="3336238" cy="1325563"/>
          </a:xfrm>
        </p:spPr>
        <p:txBody>
          <a:bodyPr/>
          <a:lstStyle/>
          <a:p>
            <a:r>
              <a:rPr lang="en-US" dirty="0">
                <a:solidFill>
                  <a:schemeClr val="accent5">
                    <a:lumMod val="50000"/>
                  </a:schemeClr>
                </a:solidFill>
                <a:latin typeface="Cooper Black" panose="0208090404030B020404" pitchFamily="18" charset="0"/>
              </a:rPr>
              <a:t>Discussion</a:t>
            </a:r>
          </a:p>
        </p:txBody>
      </p:sp>
      <p:sp>
        <p:nvSpPr>
          <p:cNvPr id="3" name="Content Placeholder 2">
            <a:extLst>
              <a:ext uri="{FF2B5EF4-FFF2-40B4-BE49-F238E27FC236}">
                <a16:creationId xmlns:a16="http://schemas.microsoft.com/office/drawing/2014/main" id="{0537E2AF-0726-0BAC-3E73-2714166FFED3}"/>
              </a:ext>
            </a:extLst>
          </p:cNvPr>
          <p:cNvSpPr>
            <a:spLocks noGrp="1"/>
          </p:cNvSpPr>
          <p:nvPr>
            <p:ph idx="1"/>
          </p:nvPr>
        </p:nvSpPr>
        <p:spPr>
          <a:xfrm>
            <a:off x="361829" y="2887620"/>
            <a:ext cx="10515600" cy="4351338"/>
          </a:xfrm>
        </p:spPr>
        <p:txBody>
          <a:bodyPr/>
          <a:lstStyle/>
          <a:p>
            <a:pPr marL="0" indent="0" algn="ctr">
              <a:buNone/>
            </a:pPr>
            <a:r>
              <a:rPr lang="en-US" b="1" u="sng" dirty="0">
                <a:solidFill>
                  <a:schemeClr val="accent4">
                    <a:lumMod val="50000"/>
                  </a:schemeClr>
                </a:solidFill>
                <a:latin typeface="Arial Rounded MT Bold" panose="020F0704030504030204" pitchFamily="34" charset="0"/>
              </a:rPr>
              <a:t>What we worked</a:t>
            </a:r>
          </a:p>
          <a:p>
            <a:pPr marL="0" indent="0">
              <a:buNone/>
            </a:pPr>
            <a:r>
              <a:rPr lang="en-US" dirty="0">
                <a:latin typeface="Arial Rounded MT Bold" panose="020F0704030504030204" pitchFamily="34" charset="0"/>
              </a:rPr>
              <a:t>    </a:t>
            </a:r>
            <a:r>
              <a:rPr lang="en-US" i="1" dirty="0">
                <a:solidFill>
                  <a:srgbClr val="FF0000"/>
                </a:solidFill>
                <a:latin typeface="Arial Rounded MT Bold" panose="020F0704030504030204" pitchFamily="34" charset="0"/>
              </a:rPr>
              <a:t>Session Management: </a:t>
            </a:r>
            <a:r>
              <a:rPr lang="en-US" dirty="0">
                <a:latin typeface="Arial Rounded MT Bold" panose="020F0704030504030204" pitchFamily="34" charset="0"/>
              </a:rPr>
              <a:t>Task persistence between page reloads is made possible by the usage of </a:t>
            </a:r>
            <a:r>
              <a:rPr lang="en-US" dirty="0" err="1">
                <a:latin typeface="Arial Rounded MT Bold" panose="020F0704030504030204" pitchFamily="34" charset="0"/>
              </a:rPr>
              <a:t>session_start</a:t>
            </a:r>
            <a:r>
              <a:rPr lang="en-US" dirty="0">
                <a:latin typeface="Arial Rounded MT Bold" panose="020F0704030504030204" pitchFamily="34" charset="0"/>
              </a:rPr>
              <a:t>() and $_SESSION.</a:t>
            </a:r>
          </a:p>
          <a:p>
            <a:pPr marL="0" indent="0">
              <a:buNone/>
            </a:pPr>
            <a:r>
              <a:rPr lang="en-US" dirty="0">
                <a:latin typeface="Arial Rounded MT Bold" panose="020F0704030504030204" pitchFamily="34" charset="0"/>
              </a:rPr>
              <a:t>   </a:t>
            </a:r>
            <a:r>
              <a:rPr lang="en-US" i="1" dirty="0">
                <a:solidFill>
                  <a:srgbClr val="FF0000"/>
                </a:solidFill>
                <a:latin typeface="Arial Rounded MT Bold" panose="020F0704030504030204" pitchFamily="34" charset="0"/>
              </a:rPr>
              <a:t>CRUD Operations: </a:t>
            </a:r>
            <a:r>
              <a:rPr lang="en-US" dirty="0">
                <a:latin typeface="Arial Rounded MT Bold" panose="020F0704030504030204" pitchFamily="34" charset="0"/>
              </a:rPr>
              <a:t>Create, Read, Update, and Delete operations for tasks are correctly handled by the code.</a:t>
            </a:r>
          </a:p>
          <a:p>
            <a:pPr marL="0" indent="0">
              <a:buNone/>
            </a:pPr>
            <a:r>
              <a:rPr lang="en-US" dirty="0">
                <a:latin typeface="Arial Rounded MT Bold" panose="020F0704030504030204" pitchFamily="34" charset="0"/>
              </a:rPr>
              <a:t>   </a:t>
            </a:r>
            <a:r>
              <a:rPr lang="en-US" i="1" dirty="0">
                <a:solidFill>
                  <a:srgbClr val="FF0000"/>
                </a:solidFill>
                <a:latin typeface="Arial Rounded MT Bold" panose="020F0704030504030204" pitchFamily="34" charset="0"/>
              </a:rPr>
              <a:t>User Interface: </a:t>
            </a:r>
            <a:r>
              <a:rPr lang="en-US" dirty="0">
                <a:latin typeface="Arial Rounded MT Bold" panose="020F0704030504030204" pitchFamily="34" charset="0"/>
              </a:rPr>
              <a:t>The task management interface is made clear and easy to use by the combination of HTML and CSS.</a:t>
            </a:r>
          </a:p>
        </p:txBody>
      </p:sp>
      <p:pic>
        <p:nvPicPr>
          <p:cNvPr id="4" name="Picture 8" descr="Animated failure sign color ui icon – IMG Visual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111461" y="7817778"/>
            <a:ext cx="3719688" cy="2092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 Locked Add by Rob Diaz on Dribbbl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36496" y="7853345"/>
            <a:ext cx="2312143" cy="17341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87424" y="6858000"/>
            <a:ext cx="10766376" cy="923330"/>
          </a:xfrm>
          <a:prstGeom prst="rect">
            <a:avLst/>
          </a:prstGeom>
        </p:spPr>
        <p:txBody>
          <a:bodyPr wrap="square">
            <a:spAutoFit/>
          </a:bodyPr>
          <a:lstStyle/>
          <a:p>
            <a:r>
              <a:rPr lang="en-US" dirty="0">
                <a:solidFill>
                  <a:srgbClr val="374151"/>
                </a:solidFill>
                <a:latin typeface="Arial Rounded MT Bold" panose="020F0704030504030204" pitchFamily="34" charset="0"/>
              </a:rPr>
              <a:t>Using PHP and HTML, the offered code creates a simple task management system. The webpage opens with a form allowing users to enter tasks. Below the form, the tasks are shown in an unordered list. There are options to modify, delete, and mark as finished for each task. </a:t>
            </a:r>
          </a:p>
        </p:txBody>
      </p:sp>
      <p:sp>
        <p:nvSpPr>
          <p:cNvPr id="7" name="Rectangle 6"/>
          <p:cNvSpPr/>
          <p:nvPr/>
        </p:nvSpPr>
        <p:spPr>
          <a:xfrm>
            <a:off x="184372" y="8016073"/>
            <a:ext cx="5409647" cy="3170099"/>
          </a:xfrm>
          <a:prstGeom prst="rect">
            <a:avLst/>
          </a:prstGeom>
        </p:spPr>
        <p:txBody>
          <a:bodyPr wrap="square">
            <a:spAutoFit/>
          </a:bodyPr>
          <a:lstStyle/>
          <a:p>
            <a:pPr algn="r">
              <a:buFont typeface="+mj-lt"/>
              <a:buAutoNum type="arabicPeriod"/>
            </a:pPr>
            <a:r>
              <a:rPr lang="en-US" sz="2000" b="1" dirty="0">
                <a:solidFill>
                  <a:srgbClr val="374151"/>
                </a:solidFill>
                <a:latin typeface="Arial Rounded MT Bold" panose="020F0704030504030204" pitchFamily="34" charset="0"/>
              </a:rPr>
              <a:t>  Adding a Task:</a:t>
            </a:r>
            <a:endParaRPr lang="en-US" sz="2000" dirty="0">
              <a:solidFill>
                <a:srgbClr val="374151"/>
              </a:solidFill>
              <a:latin typeface="Arial Rounded MT Bold" panose="020F0704030504030204" pitchFamily="34" charset="0"/>
            </a:endParaRPr>
          </a:p>
          <a:p>
            <a:pPr marL="742950" lvl="1" indent="-285750" algn="r">
              <a:buFont typeface="+mj-lt"/>
              <a:buAutoNum type="arabicPeriod"/>
            </a:pPr>
            <a:r>
              <a:rPr lang="en-US" sz="2000" dirty="0">
                <a:solidFill>
                  <a:srgbClr val="374151"/>
                </a:solidFill>
                <a:latin typeface="Arial Rounded MT Bold" panose="020F0704030504030204" pitchFamily="34" charset="0"/>
              </a:rPr>
              <a:t>Enter a task in the input field and click "Add Task."</a:t>
            </a:r>
          </a:p>
          <a:p>
            <a:pPr marL="742950" lvl="1" indent="-285750" algn="r">
              <a:buFont typeface="+mj-lt"/>
              <a:buAutoNum type="arabicPeriod"/>
            </a:pPr>
            <a:r>
              <a:rPr lang="en-US" sz="2000" dirty="0">
                <a:solidFill>
                  <a:srgbClr val="374151"/>
                </a:solidFill>
                <a:latin typeface="Arial Rounded MT Bold" panose="020F0704030504030204" pitchFamily="34" charset="0"/>
              </a:rPr>
              <a:t>The task is added to the list below.</a:t>
            </a:r>
          </a:p>
          <a:p>
            <a:pPr marL="742950" lvl="1" indent="-285750" algn="r">
              <a:buFont typeface="+mj-lt"/>
              <a:buAutoNum type="arabicPeriod"/>
            </a:pPr>
            <a:endParaRPr lang="en-US" sz="2000" dirty="0">
              <a:solidFill>
                <a:srgbClr val="374151"/>
              </a:solidFill>
              <a:latin typeface="Arial Rounded MT Bold" panose="020F0704030504030204" pitchFamily="34" charset="0"/>
            </a:endParaRPr>
          </a:p>
          <a:p>
            <a:pPr algn="r">
              <a:buFont typeface="+mj-lt"/>
              <a:buAutoNum type="arabicPeriod"/>
            </a:pPr>
            <a:r>
              <a:rPr lang="en-US" sz="2000" b="1" dirty="0">
                <a:solidFill>
                  <a:srgbClr val="374151"/>
                </a:solidFill>
                <a:latin typeface="Arial Rounded MT Bold" panose="020F0704030504030204" pitchFamily="34" charset="0"/>
              </a:rPr>
              <a:t>  Marking a Task as Completed:</a:t>
            </a:r>
            <a:endParaRPr lang="en-US" sz="2000" dirty="0">
              <a:solidFill>
                <a:srgbClr val="374151"/>
              </a:solidFill>
              <a:latin typeface="Arial Rounded MT Bold" panose="020F0704030504030204" pitchFamily="34" charset="0"/>
            </a:endParaRPr>
          </a:p>
          <a:p>
            <a:pPr marL="742950" lvl="1" indent="-285750" algn="r">
              <a:buFont typeface="+mj-lt"/>
              <a:buAutoNum type="arabicPeriod"/>
            </a:pPr>
            <a:r>
              <a:rPr lang="en-US" sz="2000" dirty="0">
                <a:solidFill>
                  <a:srgbClr val="374151"/>
                </a:solidFill>
                <a:latin typeface="Arial Rounded MT Bold" panose="020F0704030504030204" pitchFamily="34" charset="0"/>
              </a:rPr>
              <a:t>Click "Mark as Completed" next to an incomplete task.</a:t>
            </a:r>
          </a:p>
          <a:p>
            <a:pPr marL="742950" lvl="1" indent="-285750" algn="r">
              <a:buFont typeface="+mj-lt"/>
              <a:buAutoNum type="arabicPeriod"/>
            </a:pPr>
            <a:r>
              <a:rPr lang="en-US" sz="2000" dirty="0">
                <a:solidFill>
                  <a:srgbClr val="374151"/>
                </a:solidFill>
                <a:latin typeface="Arial Rounded MT Bold" panose="020F0704030504030204" pitchFamily="34" charset="0"/>
              </a:rPr>
              <a:t>The task is visually marked as completed with a strikethrough.</a:t>
            </a:r>
          </a:p>
        </p:txBody>
      </p:sp>
      <p:sp>
        <p:nvSpPr>
          <p:cNvPr id="8" name="Rectangle 7"/>
          <p:cNvSpPr/>
          <p:nvPr/>
        </p:nvSpPr>
        <p:spPr>
          <a:xfrm>
            <a:off x="5700487" y="8016073"/>
            <a:ext cx="4542934" cy="3170099"/>
          </a:xfrm>
          <a:prstGeom prst="rect">
            <a:avLst/>
          </a:prstGeom>
        </p:spPr>
        <p:txBody>
          <a:bodyPr wrap="square">
            <a:spAutoFit/>
          </a:bodyPr>
          <a:lstStyle/>
          <a:p>
            <a:pPr marL="457200" indent="-457200">
              <a:buFont typeface="+mj-lt"/>
              <a:buAutoNum type="arabicPeriod" startAt="3"/>
            </a:pPr>
            <a:r>
              <a:rPr lang="en-US" sz="2000" b="1" dirty="0">
                <a:solidFill>
                  <a:srgbClr val="374151"/>
                </a:solidFill>
                <a:latin typeface="Arial Rounded MT Bold" panose="020F0704030504030204" pitchFamily="34" charset="0"/>
              </a:rPr>
              <a:t>Deleting a Task:</a:t>
            </a:r>
            <a:endParaRPr lang="en-US" sz="2000" dirty="0">
              <a:solidFill>
                <a:srgbClr val="374151"/>
              </a:solidFill>
              <a:latin typeface="Arial Rounded MT Bold" panose="020F0704030504030204" pitchFamily="34" charset="0"/>
            </a:endParaRPr>
          </a:p>
          <a:p>
            <a:pPr marL="742950" lvl="1" indent="-285750">
              <a:buFont typeface="+mj-lt"/>
              <a:buAutoNum type="arabicPeriod"/>
            </a:pPr>
            <a:r>
              <a:rPr lang="en-US" sz="2000" dirty="0">
                <a:solidFill>
                  <a:srgbClr val="374151"/>
                </a:solidFill>
                <a:latin typeface="Arial Rounded MT Bold" panose="020F0704030504030204" pitchFamily="34" charset="0"/>
              </a:rPr>
              <a:t>Click "Delete" next to a task.</a:t>
            </a:r>
          </a:p>
          <a:p>
            <a:pPr marL="742950" lvl="1" indent="-285750">
              <a:buFont typeface="+mj-lt"/>
              <a:buAutoNum type="arabicPeriod"/>
            </a:pPr>
            <a:r>
              <a:rPr lang="en-US" sz="2000" dirty="0">
                <a:solidFill>
                  <a:srgbClr val="374151"/>
                </a:solidFill>
                <a:latin typeface="Arial Rounded MT Bold" panose="020F0704030504030204" pitchFamily="34" charset="0"/>
              </a:rPr>
              <a:t>The task is removed from the list.</a:t>
            </a:r>
          </a:p>
          <a:p>
            <a:pPr marL="742950" lvl="1" indent="-285750">
              <a:buFont typeface="+mj-lt"/>
              <a:buAutoNum type="arabicPeriod"/>
            </a:pPr>
            <a:endParaRPr lang="en-US" sz="2000" dirty="0">
              <a:solidFill>
                <a:srgbClr val="374151"/>
              </a:solidFill>
              <a:latin typeface="Arial Rounded MT Bold" panose="020F0704030504030204" pitchFamily="34" charset="0"/>
            </a:endParaRPr>
          </a:p>
          <a:p>
            <a:pPr>
              <a:buFont typeface="+mj-lt"/>
              <a:buAutoNum type="arabicPeriod" startAt="3"/>
            </a:pPr>
            <a:r>
              <a:rPr lang="en-US" sz="2000" b="1" dirty="0">
                <a:solidFill>
                  <a:srgbClr val="374151"/>
                </a:solidFill>
                <a:latin typeface="Arial Rounded MT Bold" panose="020F0704030504030204" pitchFamily="34" charset="0"/>
              </a:rPr>
              <a:t>   Editing a Task:</a:t>
            </a:r>
            <a:endParaRPr lang="en-US" sz="2000" dirty="0">
              <a:solidFill>
                <a:srgbClr val="374151"/>
              </a:solidFill>
              <a:latin typeface="Arial Rounded MT Bold" panose="020F0704030504030204" pitchFamily="34" charset="0"/>
            </a:endParaRPr>
          </a:p>
          <a:p>
            <a:pPr marL="742950" lvl="1" indent="-285750">
              <a:buFont typeface="+mj-lt"/>
              <a:buAutoNum type="arabicPeriod"/>
            </a:pPr>
            <a:r>
              <a:rPr lang="en-US" sz="2000" dirty="0">
                <a:solidFill>
                  <a:srgbClr val="374151"/>
                </a:solidFill>
                <a:latin typeface="Arial Rounded MT Bold" panose="020F0704030504030204" pitchFamily="34" charset="0"/>
              </a:rPr>
              <a:t>Click "Edit" next to a task.</a:t>
            </a:r>
          </a:p>
          <a:p>
            <a:pPr marL="742950" lvl="1" indent="-285750">
              <a:buFont typeface="+mj-lt"/>
              <a:buAutoNum type="arabicPeriod"/>
            </a:pPr>
            <a:r>
              <a:rPr lang="en-US" sz="2000" dirty="0">
                <a:solidFill>
                  <a:srgbClr val="374151"/>
                </a:solidFill>
                <a:latin typeface="Arial Rounded MT Bold" panose="020F0704030504030204" pitchFamily="34" charset="0"/>
              </a:rPr>
              <a:t>The user is directed to an "</a:t>
            </a:r>
            <a:r>
              <a:rPr lang="en-US" sz="2000" dirty="0" err="1">
                <a:solidFill>
                  <a:srgbClr val="374151"/>
                </a:solidFill>
                <a:latin typeface="Arial Rounded MT Bold" panose="020F0704030504030204" pitchFamily="34" charset="0"/>
              </a:rPr>
              <a:t>edit.php</a:t>
            </a:r>
            <a:r>
              <a:rPr lang="en-US" sz="2000" dirty="0">
                <a:solidFill>
                  <a:srgbClr val="374151"/>
                </a:solidFill>
                <a:latin typeface="Arial Rounded MT Bold" panose="020F0704030504030204" pitchFamily="34" charset="0"/>
              </a:rPr>
              <a:t>" page where they can modify the task.</a:t>
            </a:r>
          </a:p>
        </p:txBody>
      </p:sp>
      <p:pic>
        <p:nvPicPr>
          <p:cNvPr id="9" name="Picture 6" descr="Animated icons by Gert-Jan Feijens - LottieFiles"/>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83432" y="9499610"/>
            <a:ext cx="1486248" cy="14862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Edit document - Lineal - Wired - Lordicon"/>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9989338" y="9587452"/>
            <a:ext cx="1776183" cy="177618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oogle Shape;2619;p40"/>
          <p:cNvGrpSpPr/>
          <p:nvPr/>
        </p:nvGrpSpPr>
        <p:grpSpPr>
          <a:xfrm>
            <a:off x="98468" y="-1853115"/>
            <a:ext cx="4415921" cy="1695043"/>
            <a:chOff x="1785376" y="1978337"/>
            <a:chExt cx="3132440" cy="2162767"/>
          </a:xfrm>
        </p:grpSpPr>
        <p:sp>
          <p:nvSpPr>
            <p:cNvPr id="12" name="Google Shape;2620;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1;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2;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3;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24;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25;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26;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27;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28;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29;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 descr="SEO &amp; Development Icons | Animated infographic, Animated gif, Icon"/>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7953317" y="-3229041"/>
            <a:ext cx="4072041" cy="3054031"/>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1">
            <a:extLst>
              <a:ext uri="{FF2B5EF4-FFF2-40B4-BE49-F238E27FC236}">
                <a16:creationId xmlns:a16="http://schemas.microsoft.com/office/drawing/2014/main" id="{2B8AB1F2-2B92-0676-EF4B-BC74607E9460}"/>
              </a:ext>
            </a:extLst>
          </p:cNvPr>
          <p:cNvSpPr txBox="1">
            <a:spLocks/>
          </p:cNvSpPr>
          <p:nvPr/>
        </p:nvSpPr>
        <p:spPr>
          <a:xfrm>
            <a:off x="1270163" y="-1742620"/>
            <a:ext cx="23043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5">
                    <a:lumMod val="50000"/>
                  </a:schemeClr>
                </a:solidFill>
                <a:latin typeface="Cooper Black" panose="0208090404030B020404" pitchFamily="18" charset="0"/>
              </a:rPr>
              <a:t>Results</a:t>
            </a:r>
            <a:endParaRPr lang="en-US" dirty="0">
              <a:solidFill>
                <a:schemeClr val="accent5">
                  <a:lumMod val="50000"/>
                </a:schemeClr>
              </a:solidFill>
              <a:latin typeface="Cooper Black" panose="0208090404030B020404" pitchFamily="18" charset="0"/>
            </a:endParaRPr>
          </a:p>
        </p:txBody>
      </p:sp>
      <p:sp>
        <p:nvSpPr>
          <p:cNvPr id="37" name="Content Placeholder 2">
            <a:extLst>
              <a:ext uri="{FF2B5EF4-FFF2-40B4-BE49-F238E27FC236}">
                <a16:creationId xmlns:a16="http://schemas.microsoft.com/office/drawing/2014/main" id="{BD2F8F0E-E205-E7BE-840F-812FE5281C4D}"/>
              </a:ext>
            </a:extLst>
          </p:cNvPr>
          <p:cNvSpPr txBox="1">
            <a:spLocks/>
          </p:cNvSpPr>
          <p:nvPr/>
        </p:nvSpPr>
        <p:spPr>
          <a:xfrm>
            <a:off x="-11034259" y="2230835"/>
            <a:ext cx="11052313"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700" b="1" u="sng">
                <a:solidFill>
                  <a:schemeClr val="accent4">
                    <a:lumMod val="50000"/>
                  </a:schemeClr>
                </a:solidFill>
                <a:latin typeface="Arial Rounded MT Bold" panose="020F0704030504030204" pitchFamily="34" charset="0"/>
              </a:rPr>
              <a:t>What should be enhanced</a:t>
            </a:r>
          </a:p>
          <a:p>
            <a:pPr marL="0" indent="0">
              <a:buFont typeface="Arial" panose="020B0604020202020204" pitchFamily="34" charset="0"/>
              <a:buNone/>
            </a:pPr>
            <a:r>
              <a:rPr lang="en-US" sz="2700" i="1">
                <a:solidFill>
                  <a:srgbClr val="FF0000"/>
                </a:solidFill>
                <a:latin typeface="Arial Rounded MT Bold" panose="020F0704030504030204" pitchFamily="34" charset="0"/>
              </a:rPr>
              <a:t>Security Issues: </a:t>
            </a:r>
            <a:r>
              <a:rPr lang="en-US" sz="2700">
                <a:latin typeface="Arial Rounded MT Bold" panose="020F0704030504030204" pitchFamily="34" charset="0"/>
              </a:rPr>
              <a:t>Input validation and sanitation are not implemented in the code, leaving it open to injection attacks. It's essential to include appropriate validation to improve security.</a:t>
            </a:r>
          </a:p>
          <a:p>
            <a:pPr marL="0" indent="0">
              <a:buFont typeface="Arial" panose="020B0604020202020204" pitchFamily="34" charset="0"/>
              <a:buNone/>
            </a:pPr>
            <a:r>
              <a:rPr lang="en-US" sz="2700" i="1">
                <a:solidFill>
                  <a:srgbClr val="FF0000"/>
                </a:solidFill>
                <a:latin typeface="Arial Rounded MT Bold" panose="020F0704030504030204" pitchFamily="34" charset="0"/>
              </a:rPr>
              <a:t>Code Separation: </a:t>
            </a:r>
            <a:r>
              <a:rPr lang="en-US" sz="2700">
                <a:latin typeface="Arial Rounded MT Bold" panose="020F0704030504030204" pitchFamily="34" charset="0"/>
              </a:rPr>
              <a:t>It is less modular because HTML/CSS styling and PHP logic are combined. Code organization could be enhanced by utilizing a template engine or by dividing issues into separate files.</a:t>
            </a:r>
          </a:p>
          <a:p>
            <a:pPr marL="0" indent="0">
              <a:buFont typeface="Arial" panose="020B0604020202020204" pitchFamily="34" charset="0"/>
              <a:buNone/>
            </a:pPr>
            <a:r>
              <a:rPr lang="en-US" sz="2700" i="1">
                <a:solidFill>
                  <a:srgbClr val="FF0000"/>
                </a:solidFill>
                <a:latin typeface="Arial Rounded MT Bold" panose="020F0704030504030204" pitchFamily="34" charset="0"/>
              </a:rPr>
              <a:t>Error Handling: </a:t>
            </a:r>
            <a:r>
              <a:rPr lang="en-US" sz="2700">
                <a:latin typeface="Arial Rounded MT Bold" panose="020F0704030504030204" pitchFamily="34" charset="0"/>
              </a:rPr>
              <a:t>There are no error handling procedures in the code. Encouraging people with helpful messages and error checks would enhance the user experience in general.</a:t>
            </a:r>
            <a:endParaRPr lang="en-US" sz="2700" dirty="0">
              <a:latin typeface="Arial Rounded MT Bold" panose="020F0704030504030204" pitchFamily="34" charset="0"/>
            </a:endParaRPr>
          </a:p>
        </p:txBody>
      </p:sp>
    </p:spTree>
    <p:extLst>
      <p:ext uri="{BB962C8B-B14F-4D97-AF65-F5344CB8AC3E}">
        <p14:creationId xmlns:p14="http://schemas.microsoft.com/office/powerpoint/2010/main" val="2061131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cial Club - SugarClub"/>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839392" y="-606705"/>
            <a:ext cx="3861524" cy="386152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D2F8F0E-E205-E7BE-840F-812FE5281C4D}"/>
              </a:ext>
            </a:extLst>
          </p:cNvPr>
          <p:cNvSpPr>
            <a:spLocks noGrp="1"/>
          </p:cNvSpPr>
          <p:nvPr>
            <p:ph idx="1"/>
          </p:nvPr>
        </p:nvSpPr>
        <p:spPr>
          <a:xfrm>
            <a:off x="124905" y="2325988"/>
            <a:ext cx="11052313" cy="4351338"/>
          </a:xfrm>
        </p:spPr>
        <p:txBody>
          <a:bodyPr>
            <a:noAutofit/>
          </a:bodyPr>
          <a:lstStyle/>
          <a:p>
            <a:pPr marL="0" indent="0" algn="ctr">
              <a:buNone/>
            </a:pPr>
            <a:r>
              <a:rPr lang="en-US" sz="2700" b="1" u="sng" dirty="0">
                <a:solidFill>
                  <a:schemeClr val="accent4">
                    <a:lumMod val="50000"/>
                  </a:schemeClr>
                </a:solidFill>
                <a:latin typeface="Arial Rounded MT Bold" panose="020F0704030504030204" pitchFamily="34" charset="0"/>
              </a:rPr>
              <a:t>What should be enhanced</a:t>
            </a:r>
          </a:p>
          <a:p>
            <a:pPr marL="0" indent="0">
              <a:buNone/>
            </a:pPr>
            <a:r>
              <a:rPr lang="en-US" sz="2700" i="1" dirty="0">
                <a:solidFill>
                  <a:srgbClr val="FF0000"/>
                </a:solidFill>
                <a:latin typeface="Arial Rounded MT Bold" panose="020F0704030504030204" pitchFamily="34" charset="0"/>
              </a:rPr>
              <a:t>Security Issues: </a:t>
            </a:r>
            <a:r>
              <a:rPr lang="en-US" sz="2700" dirty="0">
                <a:latin typeface="Arial Rounded MT Bold" panose="020F0704030504030204" pitchFamily="34" charset="0"/>
              </a:rPr>
              <a:t>Input validation and sanitation are not implemented in the code, leaving it open to injection attacks. It's essential to include appropriate validation to improve security.</a:t>
            </a:r>
          </a:p>
          <a:p>
            <a:pPr marL="0" indent="0">
              <a:buNone/>
            </a:pPr>
            <a:r>
              <a:rPr lang="en-US" sz="2700" i="1" dirty="0">
                <a:solidFill>
                  <a:srgbClr val="FF0000"/>
                </a:solidFill>
                <a:latin typeface="Arial Rounded MT Bold" panose="020F0704030504030204" pitchFamily="34" charset="0"/>
              </a:rPr>
              <a:t>Code Separation: </a:t>
            </a:r>
            <a:r>
              <a:rPr lang="en-US" sz="2700" dirty="0">
                <a:latin typeface="Arial Rounded MT Bold" panose="020F0704030504030204" pitchFamily="34" charset="0"/>
              </a:rPr>
              <a:t>It is less modular because HTML/CSS styling and PHP logic are combined. Code organization could be enhanced by utilizing a template engine or by dividing issues into separate files.</a:t>
            </a:r>
          </a:p>
          <a:p>
            <a:pPr marL="0" indent="0">
              <a:buNone/>
            </a:pPr>
            <a:r>
              <a:rPr lang="en-US" sz="2700" i="1" dirty="0">
                <a:solidFill>
                  <a:srgbClr val="FF0000"/>
                </a:solidFill>
                <a:latin typeface="Arial Rounded MT Bold" panose="020F0704030504030204" pitchFamily="34" charset="0"/>
              </a:rPr>
              <a:t>Error Handling: </a:t>
            </a:r>
            <a:r>
              <a:rPr lang="en-US" sz="2700" dirty="0">
                <a:latin typeface="Arial Rounded MT Bold" panose="020F0704030504030204" pitchFamily="34" charset="0"/>
              </a:rPr>
              <a:t>There are no error handling procedures in the code. Encouraging people with helpful messages and error checks would enhance the user experience in general.</a:t>
            </a:r>
          </a:p>
        </p:txBody>
      </p:sp>
      <p:pic>
        <p:nvPicPr>
          <p:cNvPr id="4" name="Picture 4" descr="User blog:MrFlamerBoy/Dancing Question Mark. | Battle for Dream Island Wiki  | Fando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496550" y="7527263"/>
            <a:ext cx="1714500" cy="21145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537E2AF-0726-0BAC-3E73-2714166FFED3}"/>
              </a:ext>
            </a:extLst>
          </p:cNvPr>
          <p:cNvSpPr txBox="1">
            <a:spLocks/>
          </p:cNvSpPr>
          <p:nvPr/>
        </p:nvSpPr>
        <p:spPr>
          <a:xfrm>
            <a:off x="393262" y="6858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Arial Rounded MT Bold" panose="020F0704030504030204" pitchFamily="34" charset="0"/>
              </a:rPr>
              <a:t>What we worked</a:t>
            </a:r>
          </a:p>
          <a:p>
            <a:pPr marL="0" indent="0">
              <a:buFont typeface="Arial" panose="020B0604020202020204" pitchFamily="34" charset="0"/>
              <a:buNone/>
            </a:pPr>
            <a:r>
              <a:rPr lang="en-US">
                <a:latin typeface="Arial Rounded MT Bold" panose="020F0704030504030204" pitchFamily="34" charset="0"/>
              </a:rPr>
              <a:t>    </a:t>
            </a:r>
            <a:r>
              <a:rPr lang="en-US" i="1">
                <a:latin typeface="Arial Rounded MT Bold" panose="020F0704030504030204" pitchFamily="34" charset="0"/>
              </a:rPr>
              <a:t>Session Management: </a:t>
            </a:r>
            <a:r>
              <a:rPr lang="en-US">
                <a:latin typeface="Arial Rounded MT Bold" panose="020F0704030504030204" pitchFamily="34" charset="0"/>
              </a:rPr>
              <a:t>Task persistence between page reloads is made possible by the usage of session_start() and $_SESSION.</a:t>
            </a:r>
          </a:p>
          <a:p>
            <a:pPr marL="0" indent="0">
              <a:buFont typeface="Arial" panose="020B0604020202020204" pitchFamily="34" charset="0"/>
              <a:buNone/>
            </a:pPr>
            <a:r>
              <a:rPr lang="en-US">
                <a:latin typeface="Arial Rounded MT Bold" panose="020F0704030504030204" pitchFamily="34" charset="0"/>
              </a:rPr>
              <a:t>   </a:t>
            </a:r>
            <a:r>
              <a:rPr lang="en-US" i="1">
                <a:latin typeface="Arial Rounded MT Bold" panose="020F0704030504030204" pitchFamily="34" charset="0"/>
              </a:rPr>
              <a:t>CRUD Operations: </a:t>
            </a:r>
            <a:r>
              <a:rPr lang="en-US">
                <a:latin typeface="Arial Rounded MT Bold" panose="020F0704030504030204" pitchFamily="34" charset="0"/>
              </a:rPr>
              <a:t>Create, Read, Update, and Delete operations for tasks are correctly handled by the code.</a:t>
            </a:r>
          </a:p>
          <a:p>
            <a:pPr marL="0" indent="0">
              <a:buFont typeface="Arial" panose="020B0604020202020204" pitchFamily="34" charset="0"/>
              <a:buNone/>
            </a:pPr>
            <a:r>
              <a:rPr lang="en-US">
                <a:latin typeface="Arial Rounded MT Bold" panose="020F0704030504030204" pitchFamily="34" charset="0"/>
              </a:rPr>
              <a:t>   </a:t>
            </a:r>
            <a:r>
              <a:rPr lang="en-US" i="1">
                <a:latin typeface="Arial Rounded MT Bold" panose="020F0704030504030204" pitchFamily="34" charset="0"/>
              </a:rPr>
              <a:t>User Interface: </a:t>
            </a:r>
            <a:r>
              <a:rPr lang="en-US">
                <a:latin typeface="Arial Rounded MT Bold" panose="020F0704030504030204" pitchFamily="34" charset="0"/>
              </a:rPr>
              <a:t>The task management interface is made clear and easy to use by the combination of HTML and CSS.</a:t>
            </a:r>
            <a:endParaRPr lang="en-US" dirty="0">
              <a:latin typeface="Arial Rounded MT Bold" panose="020F0704030504030204" pitchFamily="34" charset="0"/>
            </a:endParaRPr>
          </a:p>
        </p:txBody>
      </p:sp>
      <p:grpSp>
        <p:nvGrpSpPr>
          <p:cNvPr id="8" name="Google Shape;2583;p40"/>
          <p:cNvGrpSpPr/>
          <p:nvPr/>
        </p:nvGrpSpPr>
        <p:grpSpPr>
          <a:xfrm>
            <a:off x="519575" y="141151"/>
            <a:ext cx="5589677" cy="1937191"/>
            <a:chOff x="3814739" y="1978337"/>
            <a:chExt cx="3132440" cy="2162767"/>
          </a:xfrm>
        </p:grpSpPr>
        <p:sp>
          <p:nvSpPr>
            <p:cNvPr id="9" name="Google Shape;2584;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85;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86;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87;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88;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89;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0;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91;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92;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93;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itle 1">
            <a:extLst>
              <a:ext uri="{FF2B5EF4-FFF2-40B4-BE49-F238E27FC236}">
                <a16:creationId xmlns:a16="http://schemas.microsoft.com/office/drawing/2014/main" id="{921CE58B-7916-4801-C76E-814DE55C8BCE}"/>
              </a:ext>
            </a:extLst>
          </p:cNvPr>
          <p:cNvSpPr>
            <a:spLocks noGrp="1"/>
          </p:cNvSpPr>
          <p:nvPr>
            <p:ph type="title"/>
          </p:nvPr>
        </p:nvSpPr>
        <p:spPr>
          <a:xfrm>
            <a:off x="1695491" y="365090"/>
            <a:ext cx="3336238" cy="1325563"/>
          </a:xfrm>
        </p:spPr>
        <p:txBody>
          <a:bodyPr/>
          <a:lstStyle/>
          <a:p>
            <a:r>
              <a:rPr lang="en-US" dirty="0">
                <a:solidFill>
                  <a:schemeClr val="accent5">
                    <a:lumMod val="50000"/>
                  </a:schemeClr>
                </a:solidFill>
                <a:latin typeface="Cooper Black" panose="0208090404030B020404" pitchFamily="18" charset="0"/>
              </a:rPr>
              <a:t>Discussion</a:t>
            </a:r>
          </a:p>
        </p:txBody>
      </p:sp>
      <p:pic>
        <p:nvPicPr>
          <p:cNvPr id="20" name="Picture 4" descr="Software eats video by ILLO on Dribbbl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4474943" y="3066069"/>
            <a:ext cx="3925229" cy="294392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oogle Shape;2607;p40"/>
          <p:cNvGrpSpPr/>
          <p:nvPr/>
        </p:nvGrpSpPr>
        <p:grpSpPr>
          <a:xfrm>
            <a:off x="12265173" y="151007"/>
            <a:ext cx="5003377" cy="1937191"/>
            <a:chOff x="3814739" y="1978337"/>
            <a:chExt cx="3132440" cy="2162767"/>
          </a:xfrm>
        </p:grpSpPr>
        <p:sp>
          <p:nvSpPr>
            <p:cNvPr id="22" name="Google Shape;2608;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09;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0;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11;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12;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13;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14;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15;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16;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17;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itle 1">
            <a:extLst>
              <a:ext uri="{FF2B5EF4-FFF2-40B4-BE49-F238E27FC236}">
                <a16:creationId xmlns:a16="http://schemas.microsoft.com/office/drawing/2014/main" id="{577BA510-3142-CB54-4632-41F79ADC8A40}"/>
              </a:ext>
            </a:extLst>
          </p:cNvPr>
          <p:cNvSpPr txBox="1">
            <a:spLocks/>
          </p:cNvSpPr>
          <p:nvPr/>
        </p:nvSpPr>
        <p:spPr>
          <a:xfrm>
            <a:off x="13203240" y="442699"/>
            <a:ext cx="35442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2060"/>
                </a:solidFill>
                <a:latin typeface="Cooper Black" panose="0208090404030B020404" pitchFamily="18" charset="0"/>
              </a:rPr>
              <a:t>Conclusion</a:t>
            </a:r>
            <a:endParaRPr lang="en-US" dirty="0">
              <a:solidFill>
                <a:srgbClr val="002060"/>
              </a:solidFill>
              <a:latin typeface="Cooper Black" panose="0208090404030B020404" pitchFamily="18" charset="0"/>
            </a:endParaRPr>
          </a:p>
        </p:txBody>
      </p:sp>
      <p:pic>
        <p:nvPicPr>
          <p:cNvPr id="33" name="Picture 2" descr="Conclusion GIFs - Get the best gif on GIFE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89634" y="190015"/>
            <a:ext cx="3465118" cy="311167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8592170" y="3039087"/>
            <a:ext cx="8446056" cy="367668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8327995D-F7A6-5626-0D36-42BF666A6159}"/>
              </a:ext>
            </a:extLst>
          </p:cNvPr>
          <p:cNvSpPr txBox="1">
            <a:spLocks/>
          </p:cNvSpPr>
          <p:nvPr/>
        </p:nvSpPr>
        <p:spPr>
          <a:xfrm>
            <a:off x="-8550815" y="3054723"/>
            <a:ext cx="8550481" cy="36610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Arial Rounded MT Bold" panose="020F0704030504030204" pitchFamily="34" charset="0"/>
              </a:rPr>
              <a:t>To sum up, the included PHP code creates a simple task management system with the ability to add, mark completed, delete, and amend tasks. The code stores tasks consistently by utilizing session variables. For user interaction, the HTML interface offers a simple, responsive design. Through further enhancements and additions to the functionalities, the Task Management System can develop into an increasingly efficient and simple software.</a:t>
            </a:r>
            <a:endParaRPr lang="en-US" dirty="0">
              <a:latin typeface="Arial Rounded MT Bold" panose="020F0704030504030204" pitchFamily="34" charset="0"/>
            </a:endParaRPr>
          </a:p>
        </p:txBody>
      </p:sp>
    </p:spTree>
    <p:extLst>
      <p:ext uri="{BB962C8B-B14F-4D97-AF65-F5344CB8AC3E}">
        <p14:creationId xmlns:p14="http://schemas.microsoft.com/office/powerpoint/2010/main" val="2501145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Software eats video by ILLO on Dribbbl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430322" y="3423700"/>
            <a:ext cx="3925229" cy="294392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onclusion GIFs - Get the best gif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19059" y="108069"/>
            <a:ext cx="3465118" cy="311167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289932" y="2966997"/>
            <a:ext cx="8446056" cy="367668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oogle Shape;2607;p40"/>
          <p:cNvGrpSpPr/>
          <p:nvPr/>
        </p:nvGrpSpPr>
        <p:grpSpPr>
          <a:xfrm>
            <a:off x="6220552" y="508638"/>
            <a:ext cx="5003377" cy="1937191"/>
            <a:chOff x="3814739" y="1978337"/>
            <a:chExt cx="3132440" cy="2162767"/>
          </a:xfrm>
        </p:grpSpPr>
        <p:sp>
          <p:nvSpPr>
            <p:cNvPr id="19" name="Google Shape;2608;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9;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0;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1;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2;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3;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14;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15;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16;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17;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577BA510-3142-CB54-4632-41F79ADC8A40}"/>
              </a:ext>
            </a:extLst>
          </p:cNvPr>
          <p:cNvSpPr>
            <a:spLocks noGrp="1"/>
          </p:cNvSpPr>
          <p:nvPr>
            <p:ph type="title"/>
          </p:nvPr>
        </p:nvSpPr>
        <p:spPr>
          <a:xfrm>
            <a:off x="7158619" y="800330"/>
            <a:ext cx="3544229" cy="1325563"/>
          </a:xfrm>
        </p:spPr>
        <p:txBody>
          <a:bodyPr/>
          <a:lstStyle/>
          <a:p>
            <a:r>
              <a:rPr lang="en-US" dirty="0">
                <a:solidFill>
                  <a:srgbClr val="002060"/>
                </a:solidFill>
                <a:latin typeface="Cooper Black" panose="0208090404030B020404" pitchFamily="18" charset="0"/>
              </a:rPr>
              <a:t>Conclusion</a:t>
            </a:r>
          </a:p>
        </p:txBody>
      </p:sp>
      <p:sp>
        <p:nvSpPr>
          <p:cNvPr id="3" name="Content Placeholder 2">
            <a:extLst>
              <a:ext uri="{FF2B5EF4-FFF2-40B4-BE49-F238E27FC236}">
                <a16:creationId xmlns:a16="http://schemas.microsoft.com/office/drawing/2014/main" id="{8327995D-F7A6-5626-0D36-42BF666A6159}"/>
              </a:ext>
            </a:extLst>
          </p:cNvPr>
          <p:cNvSpPr>
            <a:spLocks noGrp="1"/>
          </p:cNvSpPr>
          <p:nvPr>
            <p:ph idx="1"/>
          </p:nvPr>
        </p:nvSpPr>
        <p:spPr>
          <a:xfrm>
            <a:off x="331287" y="2982633"/>
            <a:ext cx="8550481" cy="3661048"/>
          </a:xfrm>
        </p:spPr>
        <p:txBody>
          <a:bodyPr>
            <a:normAutofit lnSpcReduction="10000"/>
          </a:bodyPr>
          <a:lstStyle/>
          <a:p>
            <a:pPr marL="0" indent="0">
              <a:buNone/>
            </a:pPr>
            <a:r>
              <a:rPr lang="en-US" dirty="0">
                <a:latin typeface="Arial Rounded MT Bold" panose="020F0704030504030204" pitchFamily="34" charset="0"/>
              </a:rPr>
              <a:t>To sum up, the included PHP code creates a simple task management system with the ability to add, mark completed, delete, and amend tasks. The code stores tasks consistently by utilizing session variables. For user interaction, the HTML interface offers a simple, responsive design. Through further enhancements and additions to the functionalities, the Task Management System can develop into an increasingly efficient and simple software.</a:t>
            </a:r>
          </a:p>
        </p:txBody>
      </p:sp>
      <p:pic>
        <p:nvPicPr>
          <p:cNvPr id="4" name="Picture 2" descr="Social Club - SugarClub"/>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18905" y="-3946797"/>
            <a:ext cx="3861524" cy="38615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oogle Shape;2583;p40"/>
          <p:cNvGrpSpPr/>
          <p:nvPr/>
        </p:nvGrpSpPr>
        <p:grpSpPr>
          <a:xfrm>
            <a:off x="440062" y="-2071962"/>
            <a:ext cx="5589677" cy="1937191"/>
            <a:chOff x="3814739" y="1978337"/>
            <a:chExt cx="3132440" cy="2162767"/>
          </a:xfrm>
        </p:grpSpPr>
        <p:sp>
          <p:nvSpPr>
            <p:cNvPr id="6" name="Google Shape;2584;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85;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86;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87;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88;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89;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90;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1;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92;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3;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itle 1">
            <a:extLst>
              <a:ext uri="{FF2B5EF4-FFF2-40B4-BE49-F238E27FC236}">
                <a16:creationId xmlns:a16="http://schemas.microsoft.com/office/drawing/2014/main" id="{921CE58B-7916-4801-C76E-814DE55C8BCE}"/>
              </a:ext>
            </a:extLst>
          </p:cNvPr>
          <p:cNvSpPr txBox="1">
            <a:spLocks/>
          </p:cNvSpPr>
          <p:nvPr/>
        </p:nvSpPr>
        <p:spPr>
          <a:xfrm>
            <a:off x="1615978" y="-1848023"/>
            <a:ext cx="33362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5">
                    <a:lumMod val="50000"/>
                  </a:schemeClr>
                </a:solidFill>
                <a:latin typeface="Cooper Black" panose="0208090404030B020404" pitchFamily="18" charset="0"/>
              </a:rPr>
              <a:t>Discussion</a:t>
            </a:r>
            <a:endParaRPr lang="en-US" dirty="0">
              <a:solidFill>
                <a:schemeClr val="accent5">
                  <a:lumMod val="50000"/>
                </a:schemeClr>
              </a:solidFill>
              <a:latin typeface="Cooper Black" panose="0208090404030B020404" pitchFamily="18" charset="0"/>
            </a:endParaRPr>
          </a:p>
        </p:txBody>
      </p:sp>
      <p:sp>
        <p:nvSpPr>
          <p:cNvPr id="17" name="Content Placeholder 2">
            <a:extLst>
              <a:ext uri="{FF2B5EF4-FFF2-40B4-BE49-F238E27FC236}">
                <a16:creationId xmlns:a16="http://schemas.microsoft.com/office/drawing/2014/main" id="{BD2F8F0E-E205-E7BE-840F-812FE5281C4D}"/>
              </a:ext>
            </a:extLst>
          </p:cNvPr>
          <p:cNvSpPr txBox="1">
            <a:spLocks/>
          </p:cNvSpPr>
          <p:nvPr/>
        </p:nvSpPr>
        <p:spPr>
          <a:xfrm>
            <a:off x="1089176" y="6963618"/>
            <a:ext cx="11052313"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700" b="1" u="sng">
                <a:solidFill>
                  <a:schemeClr val="accent4">
                    <a:lumMod val="50000"/>
                  </a:schemeClr>
                </a:solidFill>
                <a:latin typeface="Arial Rounded MT Bold" panose="020F0704030504030204" pitchFamily="34" charset="0"/>
              </a:rPr>
              <a:t>What should be enhanced</a:t>
            </a:r>
          </a:p>
          <a:p>
            <a:pPr marL="0" indent="0">
              <a:buFont typeface="Arial" panose="020B0604020202020204" pitchFamily="34" charset="0"/>
              <a:buNone/>
            </a:pPr>
            <a:r>
              <a:rPr lang="en-US" sz="2700" i="1">
                <a:solidFill>
                  <a:srgbClr val="FF0000"/>
                </a:solidFill>
                <a:latin typeface="Arial Rounded MT Bold" panose="020F0704030504030204" pitchFamily="34" charset="0"/>
              </a:rPr>
              <a:t>Security Issues: </a:t>
            </a:r>
            <a:r>
              <a:rPr lang="en-US" sz="2700">
                <a:latin typeface="Arial Rounded MT Bold" panose="020F0704030504030204" pitchFamily="34" charset="0"/>
              </a:rPr>
              <a:t>Input validation and sanitation are not implemented in the code, leaving it open to injection attacks. It's essential to include appropriate validation to improve security.</a:t>
            </a:r>
          </a:p>
          <a:p>
            <a:pPr marL="0" indent="0">
              <a:buFont typeface="Arial" panose="020B0604020202020204" pitchFamily="34" charset="0"/>
              <a:buNone/>
            </a:pPr>
            <a:r>
              <a:rPr lang="en-US" sz="2700" i="1">
                <a:solidFill>
                  <a:srgbClr val="FF0000"/>
                </a:solidFill>
                <a:latin typeface="Arial Rounded MT Bold" panose="020F0704030504030204" pitchFamily="34" charset="0"/>
              </a:rPr>
              <a:t>Code Separation: </a:t>
            </a:r>
            <a:r>
              <a:rPr lang="en-US" sz="2700">
                <a:latin typeface="Arial Rounded MT Bold" panose="020F0704030504030204" pitchFamily="34" charset="0"/>
              </a:rPr>
              <a:t>It is less modular because HTML/CSS styling and PHP logic are combined. Code organization could be enhanced by utilizing a template engine or by dividing issues into separate files.</a:t>
            </a:r>
          </a:p>
          <a:p>
            <a:pPr marL="0" indent="0">
              <a:buFont typeface="Arial" panose="020B0604020202020204" pitchFamily="34" charset="0"/>
              <a:buNone/>
            </a:pPr>
            <a:r>
              <a:rPr lang="en-US" sz="2700" i="1">
                <a:solidFill>
                  <a:srgbClr val="FF0000"/>
                </a:solidFill>
                <a:latin typeface="Arial Rounded MT Bold" panose="020F0704030504030204" pitchFamily="34" charset="0"/>
              </a:rPr>
              <a:t>Error Handling: </a:t>
            </a:r>
            <a:r>
              <a:rPr lang="en-US" sz="2700">
                <a:latin typeface="Arial Rounded MT Bold" panose="020F0704030504030204" pitchFamily="34" charset="0"/>
              </a:rPr>
              <a:t>There are no error handling procedures in the code. Encouraging people with helpful messages and error checks would enhance the user experience in general.</a:t>
            </a:r>
            <a:endParaRPr lang="en-US" sz="2700" dirty="0">
              <a:latin typeface="Arial Rounded MT Bold" panose="020F0704030504030204" pitchFamily="34" charset="0"/>
            </a:endParaRPr>
          </a:p>
        </p:txBody>
      </p:sp>
      <p:pic>
        <p:nvPicPr>
          <p:cNvPr id="33" name="Picture 2" descr="Thank You Gif - IceGif"/>
          <p:cNvPicPr>
            <a:picLocks noChangeAspect="1" noChangeArrowheads="1" noCrop="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999460" y="2982633"/>
            <a:ext cx="2530006" cy="166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2384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nclusion GIFs - Get the best gif on GIF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83817" y="-3242231"/>
            <a:ext cx="3465118" cy="311167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oogle Shape;2607;p40"/>
          <p:cNvGrpSpPr/>
          <p:nvPr/>
        </p:nvGrpSpPr>
        <p:grpSpPr>
          <a:xfrm>
            <a:off x="5629538" y="-1978084"/>
            <a:ext cx="5003377" cy="1937191"/>
            <a:chOff x="3814739" y="1978337"/>
            <a:chExt cx="3132440" cy="2162767"/>
          </a:xfrm>
        </p:grpSpPr>
        <p:sp>
          <p:nvSpPr>
            <p:cNvPr id="6" name="Google Shape;2608;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09;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10;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11;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12;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13;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14;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15;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16;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7;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itle 1">
            <a:extLst>
              <a:ext uri="{FF2B5EF4-FFF2-40B4-BE49-F238E27FC236}">
                <a16:creationId xmlns:a16="http://schemas.microsoft.com/office/drawing/2014/main" id="{577BA510-3142-CB54-4632-41F79ADC8A40}"/>
              </a:ext>
            </a:extLst>
          </p:cNvPr>
          <p:cNvSpPr>
            <a:spLocks noGrp="1"/>
          </p:cNvSpPr>
          <p:nvPr>
            <p:ph type="title"/>
          </p:nvPr>
        </p:nvSpPr>
        <p:spPr>
          <a:xfrm>
            <a:off x="6567605" y="-1686392"/>
            <a:ext cx="3544229" cy="1325563"/>
          </a:xfrm>
        </p:spPr>
        <p:txBody>
          <a:bodyPr/>
          <a:lstStyle/>
          <a:p>
            <a:r>
              <a:rPr lang="en-US" dirty="0">
                <a:solidFill>
                  <a:srgbClr val="002060"/>
                </a:solidFill>
                <a:latin typeface="Cooper Black" panose="0208090404030B020404" pitchFamily="18" charset="0"/>
              </a:rPr>
              <a:t>Conclusion</a:t>
            </a:r>
          </a:p>
        </p:txBody>
      </p:sp>
      <p:pic>
        <p:nvPicPr>
          <p:cNvPr id="17" name="Picture 4" descr="Software eats video by ILLO on Dribbb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66771" y="7438815"/>
            <a:ext cx="3925229" cy="294392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26381" y="6982112"/>
            <a:ext cx="8446056" cy="367668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8327995D-F7A6-5626-0D36-42BF666A6159}"/>
              </a:ext>
            </a:extLst>
          </p:cNvPr>
          <p:cNvSpPr>
            <a:spLocks noGrp="1"/>
          </p:cNvSpPr>
          <p:nvPr>
            <p:ph idx="1"/>
          </p:nvPr>
        </p:nvSpPr>
        <p:spPr>
          <a:xfrm>
            <a:off x="167736" y="6997748"/>
            <a:ext cx="8550481" cy="3661048"/>
          </a:xfrm>
        </p:spPr>
        <p:txBody>
          <a:bodyPr>
            <a:normAutofit lnSpcReduction="10000"/>
          </a:bodyPr>
          <a:lstStyle/>
          <a:p>
            <a:pPr marL="0" indent="0">
              <a:buNone/>
            </a:pPr>
            <a:r>
              <a:rPr lang="en-US" dirty="0">
                <a:latin typeface="Arial Rounded MT Bold" panose="020F0704030504030204" pitchFamily="34" charset="0"/>
              </a:rPr>
              <a:t>To sum up, the included PHP code creates a simple task management system with the ability to add, mark completed, delete, and amend tasks. The code stores tasks consistently by utilizing session variables. For user interaction, the HTML interface offers a simple, responsive design. Through further enhancements and additions to the functionalities, the Task Management System can develop into an increasingly efficient and simple software.</a:t>
            </a:r>
          </a:p>
        </p:txBody>
      </p:sp>
      <p:pic>
        <p:nvPicPr>
          <p:cNvPr id="13314" name="Picture 2" descr="Thank You Gif - Ice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917591" y="1335648"/>
            <a:ext cx="6744909" cy="443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415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ank You Gif - IceGif"/>
          <p:cNvPicPr>
            <a:picLocks noChangeAspect="1" noChangeArrowheads="1" noCrop="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878021" y="2683438"/>
            <a:ext cx="3058666" cy="2012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360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2889380" y="3522047"/>
            <a:ext cx="6555331" cy="2869609"/>
          </a:xfrm>
          <a:prstGeom prst="rect">
            <a:avLst/>
          </a:prstGeom>
        </p:spPr>
      </p:pic>
      <p:pic>
        <p:nvPicPr>
          <p:cNvPr id="15" name="Picture 14"/>
          <p:cNvPicPr>
            <a:picLocks noChangeAspect="1"/>
          </p:cNvPicPr>
          <p:nvPr/>
        </p:nvPicPr>
        <p:blipFill>
          <a:blip r:embed="rId3"/>
          <a:stretch>
            <a:fillRect/>
          </a:stretch>
        </p:blipFill>
        <p:spPr>
          <a:xfrm>
            <a:off x="4474345" y="877739"/>
            <a:ext cx="3106031" cy="2204727"/>
          </a:xfrm>
          <a:prstGeom prst="rect">
            <a:avLst/>
          </a:prstGeom>
        </p:spPr>
      </p:pic>
      <p:sp>
        <p:nvSpPr>
          <p:cNvPr id="2" name="Title 1">
            <a:extLst>
              <a:ext uri="{FF2B5EF4-FFF2-40B4-BE49-F238E27FC236}">
                <a16:creationId xmlns:a16="http://schemas.microsoft.com/office/drawing/2014/main" id="{6457BC4D-D761-BC0C-AB20-D1A439B8A070}"/>
              </a:ext>
            </a:extLst>
          </p:cNvPr>
          <p:cNvSpPr>
            <a:spLocks noGrp="1"/>
          </p:cNvSpPr>
          <p:nvPr>
            <p:ph type="title"/>
          </p:nvPr>
        </p:nvSpPr>
        <p:spPr>
          <a:xfrm>
            <a:off x="5125212" y="1317320"/>
            <a:ext cx="1941576" cy="1325563"/>
          </a:xfrm>
        </p:spPr>
        <p:txBody>
          <a:bodyPr/>
          <a:lstStyle/>
          <a:p>
            <a:r>
              <a:rPr lang="en-US" dirty="0">
                <a:solidFill>
                  <a:schemeClr val="accent2">
                    <a:lumMod val="50000"/>
                  </a:schemeClr>
                </a:solidFill>
                <a:latin typeface="Cooper Black" panose="0208090404030B020404" pitchFamily="18" charset="0"/>
              </a:rPr>
              <a:t>Topic</a:t>
            </a:r>
          </a:p>
        </p:txBody>
      </p:sp>
      <p:sp>
        <p:nvSpPr>
          <p:cNvPr id="3" name="Content Placeholder 2">
            <a:extLst>
              <a:ext uri="{FF2B5EF4-FFF2-40B4-BE49-F238E27FC236}">
                <a16:creationId xmlns:a16="http://schemas.microsoft.com/office/drawing/2014/main" id="{6EDCE12D-D1CD-828D-1597-8774BA8AA257}"/>
              </a:ext>
            </a:extLst>
          </p:cNvPr>
          <p:cNvSpPr>
            <a:spLocks noGrp="1"/>
          </p:cNvSpPr>
          <p:nvPr>
            <p:ph idx="1"/>
          </p:nvPr>
        </p:nvSpPr>
        <p:spPr>
          <a:xfrm>
            <a:off x="3639312" y="3928744"/>
            <a:ext cx="4946904" cy="2216024"/>
          </a:xfrm>
        </p:spPr>
        <p:txBody>
          <a:bodyPr>
            <a:noAutofit/>
          </a:bodyPr>
          <a:lstStyle/>
          <a:p>
            <a:pPr marL="0" indent="0" algn="ctr">
              <a:buNone/>
            </a:pPr>
            <a:r>
              <a:rPr lang="en-US" sz="4400" b="1" dirty="0">
                <a:solidFill>
                  <a:schemeClr val="accent5">
                    <a:lumMod val="50000"/>
                  </a:schemeClr>
                </a:solidFill>
                <a:latin typeface="Copperplate Gothic Bold" panose="020E0705020206020404" pitchFamily="34" charset="0"/>
              </a:rPr>
              <a:t>Task </a:t>
            </a:r>
          </a:p>
          <a:p>
            <a:pPr marL="0" indent="0" algn="ctr">
              <a:buNone/>
            </a:pPr>
            <a:r>
              <a:rPr lang="en-US" sz="4400" b="1" dirty="0">
                <a:solidFill>
                  <a:schemeClr val="accent5">
                    <a:lumMod val="50000"/>
                  </a:schemeClr>
                </a:solidFill>
                <a:latin typeface="Copperplate Gothic Bold" panose="020E0705020206020404" pitchFamily="34" charset="0"/>
              </a:rPr>
              <a:t>Management </a:t>
            </a:r>
          </a:p>
          <a:p>
            <a:pPr marL="0" indent="0" algn="ctr">
              <a:buNone/>
            </a:pPr>
            <a:r>
              <a:rPr lang="en-US" sz="4400" b="1" dirty="0">
                <a:solidFill>
                  <a:schemeClr val="accent5">
                    <a:lumMod val="50000"/>
                  </a:schemeClr>
                </a:solidFill>
                <a:latin typeface="Copperplate Gothic Bold" panose="020E0705020206020404" pitchFamily="34" charset="0"/>
              </a:rPr>
              <a:t>System</a:t>
            </a:r>
          </a:p>
        </p:txBody>
      </p:sp>
      <p:pic>
        <p:nvPicPr>
          <p:cNvPr id="18" name="Picture 8" descr="Delete Icon by Jake Deakin on Dribbble"/>
          <p:cNvPicPr>
            <a:picLocks noChangeAspect="1" noChangeArrowheads="1" noCrop="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948903" y="5231285"/>
            <a:ext cx="2069045" cy="15517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Neon Icon Check Mark GIF | GIFDB.com"/>
          <p:cNvPicPr>
            <a:picLocks noChangeAspect="1" noChangeArrowheads="1" noCrop="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314673" y="4913184"/>
            <a:ext cx="800586" cy="8005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Numbers 1 - 10 | Baamboozle - Baamboozle | The Most Fun Classroom Games!"/>
          <p:cNvPicPr>
            <a:picLocks noChangeAspect="1" noChangeArrowheads="1" noCrop="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408656" y="4208887"/>
            <a:ext cx="988552" cy="78672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11146965" y="2155715"/>
            <a:ext cx="11014632" cy="188017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oogle Shape;2619;p40"/>
          <p:cNvGrpSpPr/>
          <p:nvPr/>
        </p:nvGrpSpPr>
        <p:grpSpPr>
          <a:xfrm>
            <a:off x="-6521985" y="370412"/>
            <a:ext cx="5642127" cy="1549628"/>
            <a:chOff x="1785376" y="1978337"/>
            <a:chExt cx="3132440" cy="2162767"/>
          </a:xfrm>
        </p:grpSpPr>
        <p:sp>
          <p:nvSpPr>
            <p:cNvPr id="23" name="Google Shape;2620;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21;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2;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3;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4;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5;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6;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7;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8;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9;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itle 1">
            <a:extLst>
              <a:ext uri="{FF2B5EF4-FFF2-40B4-BE49-F238E27FC236}">
                <a16:creationId xmlns:a16="http://schemas.microsoft.com/office/drawing/2014/main" id="{85F53D6F-4777-1B3A-AAC6-1E032A03CD68}"/>
              </a:ext>
            </a:extLst>
          </p:cNvPr>
          <p:cNvSpPr txBox="1">
            <a:spLocks/>
          </p:cNvSpPr>
          <p:nvPr/>
        </p:nvSpPr>
        <p:spPr>
          <a:xfrm>
            <a:off x="-5425493" y="460571"/>
            <a:ext cx="39166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ooper Black" panose="0208090404030B020404" pitchFamily="18" charset="0"/>
              </a:rPr>
              <a:t>Introduction</a:t>
            </a:r>
            <a:endParaRPr lang="en-US" dirty="0">
              <a:latin typeface="Cooper Black" panose="0208090404030B020404" pitchFamily="18" charset="0"/>
            </a:endParaRPr>
          </a:p>
        </p:txBody>
      </p:sp>
      <p:sp>
        <p:nvSpPr>
          <p:cNvPr id="34" name="Rectangle 33"/>
          <p:cNvSpPr/>
          <p:nvPr/>
        </p:nvSpPr>
        <p:spPr>
          <a:xfrm>
            <a:off x="-10945940" y="2266858"/>
            <a:ext cx="10813607" cy="1631216"/>
          </a:xfrm>
          <a:prstGeom prst="rect">
            <a:avLst/>
          </a:prstGeom>
        </p:spPr>
        <p:txBody>
          <a:bodyPr wrap="square">
            <a:spAutoFit/>
          </a:bodyPr>
          <a:lstStyle/>
          <a:p>
            <a:r>
              <a:rPr lang="en-US" sz="2000" dirty="0">
                <a:latin typeface="Arial Rounded MT Bold" panose="020F0704030504030204" pitchFamily="34" charset="0"/>
              </a:rPr>
              <a:t>A PHP-based project called the Task Management System was created to offer an easy-to-use and effective task management solution. Users can add, modify, delete, and mark tasks as finished using this system. It can be modified for individual or group use and provides a useful illustration of how task management is implemented in practice.</a:t>
            </a:r>
          </a:p>
        </p:txBody>
      </p:sp>
      <p:sp>
        <p:nvSpPr>
          <p:cNvPr id="35" name="Rectangle 34"/>
          <p:cNvSpPr/>
          <p:nvPr/>
        </p:nvSpPr>
        <p:spPr>
          <a:xfrm>
            <a:off x="12288637" y="4404019"/>
            <a:ext cx="10451243" cy="252043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descr="Time Management Icon by Gabriella Jardine on Dribbble"/>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5094386" y="439630"/>
            <a:ext cx="2568856" cy="1926643"/>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13208472" y="4434841"/>
            <a:ext cx="7272504" cy="400110"/>
          </a:xfrm>
          <a:prstGeom prst="rect">
            <a:avLst/>
          </a:prstGeom>
        </p:spPr>
        <p:txBody>
          <a:bodyPr wrap="none">
            <a:spAutoFit/>
          </a:bodyPr>
          <a:lstStyle/>
          <a:p>
            <a:r>
              <a:rPr lang="en-US" sz="2000" dirty="0">
                <a:latin typeface="Arial Rounded MT Bold" panose="020F0704030504030204" pitchFamily="34" charset="0"/>
              </a:rPr>
              <a:t>Principal Elements of the Workflow Management System:</a:t>
            </a:r>
          </a:p>
        </p:txBody>
      </p:sp>
      <p:sp>
        <p:nvSpPr>
          <p:cNvPr id="38" name="Rectangle 37"/>
          <p:cNvSpPr/>
          <p:nvPr/>
        </p:nvSpPr>
        <p:spPr>
          <a:xfrm>
            <a:off x="12497561" y="5112971"/>
            <a:ext cx="10331362" cy="400110"/>
          </a:xfrm>
          <a:prstGeom prst="rect">
            <a:avLst/>
          </a:prstGeom>
        </p:spPr>
        <p:txBody>
          <a:bodyPr wrap="square">
            <a:spAutoFit/>
          </a:bodyPr>
          <a:lstStyle/>
          <a:p>
            <a:r>
              <a:rPr lang="en-US" sz="2000" dirty="0">
                <a:latin typeface="Arial Rounded MT Bold" panose="020F0704030504030204" pitchFamily="34" charset="0"/>
              </a:rPr>
              <a:t>Add Task: By inputting task information into the system, users can add new tasks.</a:t>
            </a:r>
          </a:p>
        </p:txBody>
      </p:sp>
      <p:sp>
        <p:nvSpPr>
          <p:cNvPr id="39" name="Rectangle 38"/>
          <p:cNvSpPr/>
          <p:nvPr/>
        </p:nvSpPr>
        <p:spPr>
          <a:xfrm>
            <a:off x="12497561" y="5594077"/>
            <a:ext cx="10099713" cy="707886"/>
          </a:xfrm>
          <a:prstGeom prst="rect">
            <a:avLst/>
          </a:prstGeom>
        </p:spPr>
        <p:txBody>
          <a:bodyPr wrap="square">
            <a:spAutoFit/>
          </a:bodyPr>
          <a:lstStyle/>
          <a:p>
            <a:r>
              <a:rPr lang="en-US" sz="2000" dirty="0">
                <a:latin typeface="Arial Rounded MT Bold" panose="020F0704030504030204" pitchFamily="34" charset="0"/>
              </a:rPr>
              <a:t>Mark as done: By marking a task as done, you may provide them a visual status     		indicator.</a:t>
            </a:r>
          </a:p>
        </p:txBody>
      </p:sp>
      <p:sp>
        <p:nvSpPr>
          <p:cNvPr id="40" name="Rectangle 39"/>
          <p:cNvSpPr/>
          <p:nvPr/>
        </p:nvSpPr>
        <p:spPr>
          <a:xfrm>
            <a:off x="12497561" y="6382959"/>
            <a:ext cx="8694326" cy="400110"/>
          </a:xfrm>
          <a:prstGeom prst="rect">
            <a:avLst/>
          </a:prstGeom>
        </p:spPr>
        <p:txBody>
          <a:bodyPr wrap="square">
            <a:spAutoFit/>
          </a:bodyPr>
          <a:lstStyle/>
          <a:p>
            <a:r>
              <a:rPr lang="en-US" sz="2000" dirty="0">
                <a:latin typeface="Arial Rounded MT Bold" panose="020F0704030504030204" pitchFamily="34" charset="0"/>
              </a:rPr>
              <a:t>Delete Task: It's simple to remove unwanted tasks from the system.</a:t>
            </a:r>
          </a:p>
        </p:txBody>
      </p:sp>
      <p:pic>
        <p:nvPicPr>
          <p:cNvPr id="4" name="Picture 3"/>
          <p:cNvPicPr>
            <a:picLocks noChangeAspect="1"/>
          </p:cNvPicPr>
          <p:nvPr/>
        </p:nvPicPr>
        <p:blipFill>
          <a:blip r:embed="rId8"/>
          <a:stretch>
            <a:fillRect/>
          </a:stretch>
        </p:blipFill>
        <p:spPr>
          <a:xfrm>
            <a:off x="1804775" y="6583014"/>
            <a:ext cx="9144793" cy="3883489"/>
          </a:xfrm>
          <a:prstGeom prst="rect">
            <a:avLst/>
          </a:prstGeom>
        </p:spPr>
      </p:pic>
    </p:spTree>
    <p:extLst>
      <p:ext uri="{BB962C8B-B14F-4D97-AF65-F5344CB8AC3E}">
        <p14:creationId xmlns:p14="http://schemas.microsoft.com/office/powerpoint/2010/main" val="1028706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elete Icon by Jake Deakin on Dribbble"/>
          <p:cNvPicPr>
            <a:picLocks noChangeAspect="1" noChangeArrowheads="1" noCrop="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9053" y="5634874"/>
            <a:ext cx="2069045" cy="15517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on Icon Check Mark GIF | GIFDB.com"/>
          <p:cNvPicPr>
            <a:picLocks noChangeAspect="1" noChangeArrowheads="1" noCrop="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03283" y="5316773"/>
            <a:ext cx="800586" cy="800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bers 1 - 10 | Baamboozle - Baamboozle | The Most Fun Classroom Games!"/>
          <p:cNvPicPr>
            <a:picLocks noChangeAspect="1" noChangeArrowheads="1" noCrop="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09300" y="4612476"/>
            <a:ext cx="988552" cy="78672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651714" y="4209141"/>
            <a:ext cx="10451243" cy="252043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ime Management Icon by Gabriella Jardine on Dribbbl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270536" y="0"/>
            <a:ext cx="2568856" cy="1926643"/>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945719" y="1808252"/>
            <a:ext cx="11014632" cy="188017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oogle Shape;2619;p40"/>
          <p:cNvGrpSpPr/>
          <p:nvPr/>
        </p:nvGrpSpPr>
        <p:grpSpPr>
          <a:xfrm>
            <a:off x="200889" y="141061"/>
            <a:ext cx="5642127" cy="1549628"/>
            <a:chOff x="1785376" y="1978337"/>
            <a:chExt cx="3132440" cy="2162767"/>
          </a:xfrm>
        </p:grpSpPr>
        <p:sp>
          <p:nvSpPr>
            <p:cNvPr id="8" name="Google Shape;2620;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21;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22;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3;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4;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5;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6;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7;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28;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29;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85F53D6F-4777-1B3A-AAC6-1E032A03CD68}"/>
              </a:ext>
            </a:extLst>
          </p:cNvPr>
          <p:cNvSpPr>
            <a:spLocks noGrp="1"/>
          </p:cNvSpPr>
          <p:nvPr>
            <p:ph type="title"/>
          </p:nvPr>
        </p:nvSpPr>
        <p:spPr>
          <a:xfrm>
            <a:off x="1297381" y="231220"/>
            <a:ext cx="3916680" cy="1325563"/>
          </a:xfrm>
        </p:spPr>
        <p:txBody>
          <a:bodyPr/>
          <a:lstStyle/>
          <a:p>
            <a:r>
              <a:rPr lang="en-US" dirty="0">
                <a:latin typeface="Cooper Black" panose="0208090404030B020404" pitchFamily="18" charset="0"/>
              </a:rPr>
              <a:t>Introduction</a:t>
            </a:r>
          </a:p>
        </p:txBody>
      </p:sp>
      <p:sp>
        <p:nvSpPr>
          <p:cNvPr id="18" name="Rectangle 17"/>
          <p:cNvSpPr/>
          <p:nvPr/>
        </p:nvSpPr>
        <p:spPr>
          <a:xfrm>
            <a:off x="1146744" y="1919395"/>
            <a:ext cx="10813607" cy="1631216"/>
          </a:xfrm>
          <a:prstGeom prst="rect">
            <a:avLst/>
          </a:prstGeom>
        </p:spPr>
        <p:txBody>
          <a:bodyPr wrap="square">
            <a:spAutoFit/>
          </a:bodyPr>
          <a:lstStyle/>
          <a:p>
            <a:r>
              <a:rPr lang="en-US" sz="2000" dirty="0">
                <a:latin typeface="Arial Rounded MT Bold" panose="020F0704030504030204" pitchFamily="34" charset="0"/>
              </a:rPr>
              <a:t>A PHP-based project called the Task Management System was created to offer an easy-to-use and effective task management solution. Users can add, modify, delete, and mark tasks as finished using this system. It can be modified for individual or group use and provides a useful illustration of how task management is implemented in practice.</a:t>
            </a:r>
          </a:p>
        </p:txBody>
      </p:sp>
      <p:sp>
        <p:nvSpPr>
          <p:cNvPr id="19" name="Rectangle 18"/>
          <p:cNvSpPr/>
          <p:nvPr/>
        </p:nvSpPr>
        <p:spPr>
          <a:xfrm>
            <a:off x="2571549" y="4239963"/>
            <a:ext cx="7272504" cy="400110"/>
          </a:xfrm>
          <a:prstGeom prst="rect">
            <a:avLst/>
          </a:prstGeom>
        </p:spPr>
        <p:txBody>
          <a:bodyPr wrap="none">
            <a:spAutoFit/>
          </a:bodyPr>
          <a:lstStyle/>
          <a:p>
            <a:r>
              <a:rPr lang="en-US" sz="2000" dirty="0">
                <a:latin typeface="Arial Rounded MT Bold" panose="020F0704030504030204" pitchFamily="34" charset="0"/>
              </a:rPr>
              <a:t>Principal Elements of the Workflow Management System:</a:t>
            </a:r>
          </a:p>
        </p:txBody>
      </p:sp>
      <p:sp>
        <p:nvSpPr>
          <p:cNvPr id="20" name="Rectangle 19"/>
          <p:cNvSpPr/>
          <p:nvPr/>
        </p:nvSpPr>
        <p:spPr>
          <a:xfrm>
            <a:off x="1860638" y="4918093"/>
            <a:ext cx="10331362" cy="400110"/>
          </a:xfrm>
          <a:prstGeom prst="rect">
            <a:avLst/>
          </a:prstGeom>
        </p:spPr>
        <p:txBody>
          <a:bodyPr wrap="square">
            <a:spAutoFit/>
          </a:bodyPr>
          <a:lstStyle/>
          <a:p>
            <a:r>
              <a:rPr lang="en-US" sz="2000" dirty="0">
                <a:latin typeface="Arial Rounded MT Bold" panose="020F0704030504030204" pitchFamily="34" charset="0"/>
              </a:rPr>
              <a:t>Add Task: By inputting task information into the system, users can add new tasks.</a:t>
            </a:r>
          </a:p>
        </p:txBody>
      </p:sp>
      <p:sp>
        <p:nvSpPr>
          <p:cNvPr id="21" name="Rectangle 20"/>
          <p:cNvSpPr/>
          <p:nvPr/>
        </p:nvSpPr>
        <p:spPr>
          <a:xfrm>
            <a:off x="1860638" y="5399199"/>
            <a:ext cx="10099713" cy="707886"/>
          </a:xfrm>
          <a:prstGeom prst="rect">
            <a:avLst/>
          </a:prstGeom>
        </p:spPr>
        <p:txBody>
          <a:bodyPr wrap="square">
            <a:spAutoFit/>
          </a:bodyPr>
          <a:lstStyle/>
          <a:p>
            <a:r>
              <a:rPr lang="en-US" sz="2000" dirty="0">
                <a:latin typeface="Arial Rounded MT Bold" panose="020F0704030504030204" pitchFamily="34" charset="0"/>
              </a:rPr>
              <a:t>Mark as done: By marking a task as done, you may provide them a visual status     		indicator.</a:t>
            </a:r>
          </a:p>
        </p:txBody>
      </p:sp>
      <p:sp>
        <p:nvSpPr>
          <p:cNvPr id="23" name="Rectangle 22"/>
          <p:cNvSpPr/>
          <p:nvPr/>
        </p:nvSpPr>
        <p:spPr>
          <a:xfrm>
            <a:off x="1860638" y="6188081"/>
            <a:ext cx="8694326" cy="400110"/>
          </a:xfrm>
          <a:prstGeom prst="rect">
            <a:avLst/>
          </a:prstGeom>
        </p:spPr>
        <p:txBody>
          <a:bodyPr wrap="square">
            <a:spAutoFit/>
          </a:bodyPr>
          <a:lstStyle/>
          <a:p>
            <a:r>
              <a:rPr lang="en-US" sz="2000" dirty="0">
                <a:latin typeface="Arial Rounded MT Bold" panose="020F0704030504030204" pitchFamily="34" charset="0"/>
              </a:rPr>
              <a:t>Delete Task: It's simple to remove unwanted tasks from the system.</a:t>
            </a:r>
          </a:p>
        </p:txBody>
      </p:sp>
      <p:grpSp>
        <p:nvGrpSpPr>
          <p:cNvPr id="30" name="Google Shape;2583;p40"/>
          <p:cNvGrpSpPr/>
          <p:nvPr/>
        </p:nvGrpSpPr>
        <p:grpSpPr>
          <a:xfrm>
            <a:off x="-7034009" y="958047"/>
            <a:ext cx="6525761" cy="1937191"/>
            <a:chOff x="3814739" y="1978337"/>
            <a:chExt cx="3132440" cy="2162767"/>
          </a:xfrm>
        </p:grpSpPr>
        <p:sp>
          <p:nvSpPr>
            <p:cNvPr id="31" name="Google Shape;2584;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85;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86;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87;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88;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89;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90;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91;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92;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93;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
            <a:extLst>
              <a:ext uri="{FF2B5EF4-FFF2-40B4-BE49-F238E27FC236}">
                <a16:creationId xmlns:a16="http://schemas.microsoft.com/office/drawing/2014/main" id="{86FB7EAA-E333-769E-52F5-588CB9883C73}"/>
              </a:ext>
            </a:extLst>
          </p:cNvPr>
          <p:cNvSpPr txBox="1">
            <a:spLocks/>
          </p:cNvSpPr>
          <p:nvPr/>
        </p:nvSpPr>
        <p:spPr>
          <a:xfrm>
            <a:off x="-6052408" y="1350141"/>
            <a:ext cx="44968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accent5">
                    <a:lumMod val="50000"/>
                  </a:schemeClr>
                </a:solidFill>
                <a:latin typeface="Cooper Black" panose="0208090404030B020404" pitchFamily="18" charset="0"/>
              </a:rPr>
              <a:t>Overview of topic</a:t>
            </a:r>
            <a:endParaRPr lang="en-US" dirty="0">
              <a:solidFill>
                <a:schemeClr val="accent5">
                  <a:lumMod val="50000"/>
                </a:schemeClr>
              </a:solidFill>
              <a:latin typeface="Cooper Black" panose="0208090404030B020404" pitchFamily="18" charset="0"/>
            </a:endParaRPr>
          </a:p>
        </p:txBody>
      </p:sp>
      <p:sp>
        <p:nvSpPr>
          <p:cNvPr id="42" name="Content Placeholder 2">
            <a:extLst>
              <a:ext uri="{FF2B5EF4-FFF2-40B4-BE49-F238E27FC236}">
                <a16:creationId xmlns:a16="http://schemas.microsoft.com/office/drawing/2014/main" id="{DE749C27-1AF9-5232-9B7E-08D4BEC555A0}"/>
              </a:ext>
            </a:extLst>
          </p:cNvPr>
          <p:cNvSpPr>
            <a:spLocks noGrp="1"/>
          </p:cNvSpPr>
          <p:nvPr>
            <p:ph idx="1"/>
          </p:nvPr>
        </p:nvSpPr>
        <p:spPr>
          <a:xfrm>
            <a:off x="-10493538" y="3009649"/>
            <a:ext cx="10515600" cy="4351338"/>
          </a:xfrm>
        </p:spPr>
        <p:txBody>
          <a:bodyPr/>
          <a:lstStyle/>
          <a:p>
            <a:pPr marL="0" indent="0">
              <a:buNone/>
            </a:pPr>
            <a:br>
              <a:rPr lang="en-US" dirty="0"/>
            </a:br>
            <a:r>
              <a:rPr lang="en-US" b="0" i="0" dirty="0">
                <a:solidFill>
                  <a:srgbClr val="374151"/>
                </a:solidFill>
                <a:effectLst/>
                <a:latin typeface="Arial Rounded MT Bold" panose="020F0704030504030204" pitchFamily="34" charset="0"/>
              </a:rPr>
              <a:t>A Task Management System is a software application or platform designed to help individuals or teams organize, prioritize, and track their tasks and projects efficiently. </a:t>
            </a:r>
          </a:p>
          <a:p>
            <a:pPr marL="0" indent="0">
              <a:buNone/>
            </a:pPr>
            <a:r>
              <a:rPr lang="en-US" b="0" i="0" dirty="0">
                <a:solidFill>
                  <a:srgbClr val="374151"/>
                </a:solidFill>
                <a:effectLst/>
                <a:latin typeface="Arial Rounded MT Bold" panose="020F0704030504030204" pitchFamily="34" charset="0"/>
              </a:rPr>
              <a:t>The basic functionalities typically include:</a:t>
            </a:r>
            <a:endParaRPr lang="en-US" dirty="0">
              <a:solidFill>
                <a:srgbClr val="374151"/>
              </a:solidFill>
              <a:latin typeface="Arial Rounded MT Bold" panose="020F0704030504030204" pitchFamily="34" charset="0"/>
            </a:endParaRPr>
          </a:p>
          <a:p>
            <a:pPr marL="0" indent="0">
              <a:buNone/>
            </a:pPr>
            <a:r>
              <a:rPr lang="en-US" dirty="0">
                <a:solidFill>
                  <a:srgbClr val="374151"/>
                </a:solidFill>
                <a:latin typeface="Arial Rounded MT Bold" panose="020F0704030504030204" pitchFamily="34" charset="0"/>
              </a:rPr>
              <a:t>1.Add task</a:t>
            </a:r>
          </a:p>
          <a:p>
            <a:pPr marL="0" indent="0">
              <a:buNone/>
            </a:pPr>
            <a:r>
              <a:rPr lang="en-US" dirty="0">
                <a:solidFill>
                  <a:srgbClr val="374151"/>
                </a:solidFill>
                <a:latin typeface="Arial Rounded MT Bold" panose="020F0704030504030204" pitchFamily="34" charset="0"/>
              </a:rPr>
              <a:t>2.Mark as Completed</a:t>
            </a:r>
          </a:p>
          <a:p>
            <a:pPr marL="0" indent="0">
              <a:buNone/>
            </a:pPr>
            <a:r>
              <a:rPr lang="en-US" dirty="0">
                <a:solidFill>
                  <a:srgbClr val="374151"/>
                </a:solidFill>
                <a:latin typeface="Arial Rounded MT Bold" panose="020F0704030504030204" pitchFamily="34" charset="0"/>
              </a:rPr>
              <a:t>3. Edit task</a:t>
            </a:r>
          </a:p>
          <a:p>
            <a:pPr marL="0" indent="0">
              <a:buNone/>
            </a:pPr>
            <a:r>
              <a:rPr lang="en-US" dirty="0">
                <a:solidFill>
                  <a:srgbClr val="374151"/>
                </a:solidFill>
                <a:latin typeface="Arial Rounded MT Bold" panose="020F0704030504030204" pitchFamily="34" charset="0"/>
              </a:rPr>
              <a:t>4.Delete task</a:t>
            </a:r>
            <a:endParaRPr lang="en-US" dirty="0">
              <a:latin typeface="Arial Rounded MT Bold" panose="020F0704030504030204" pitchFamily="34" charset="0"/>
            </a:endParaRPr>
          </a:p>
        </p:txBody>
      </p:sp>
      <p:pic>
        <p:nvPicPr>
          <p:cNvPr id="43" name="Picture 8" descr="13 - Edit | Motion graphics design, Motion design animation, Overlays  picsart"/>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6200575" y="4612476"/>
            <a:ext cx="4792527" cy="359439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Animated completion linear ui icon – IMG Visuals"/>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3635831" y="5453592"/>
            <a:ext cx="3277753" cy="184373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Plus - Royalty-Free GIF - Animated Sticker - Free PNG - Animated Icon"/>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2250802" y="4250690"/>
            <a:ext cx="2415974" cy="241597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You searched for 353009092147556 - Tracking | Motion design animation,  Motion graphics design, Motion design"/>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4814061" y="78549"/>
            <a:ext cx="4751705" cy="356377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delete animation | Web app design, Animation, Animation design"/>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5822092" y="3904653"/>
            <a:ext cx="2818855" cy="211414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11"/>
          <a:stretch>
            <a:fillRect/>
          </a:stretch>
        </p:blipFill>
        <p:spPr>
          <a:xfrm>
            <a:off x="3559830" y="9772963"/>
            <a:ext cx="6555331" cy="2869609"/>
          </a:xfrm>
          <a:prstGeom prst="rect">
            <a:avLst/>
          </a:prstGeom>
        </p:spPr>
      </p:pic>
      <p:pic>
        <p:nvPicPr>
          <p:cNvPr id="49" name="Picture 48"/>
          <p:cNvPicPr>
            <a:picLocks noChangeAspect="1"/>
          </p:cNvPicPr>
          <p:nvPr/>
        </p:nvPicPr>
        <p:blipFill>
          <a:blip r:embed="rId12"/>
          <a:stretch>
            <a:fillRect/>
          </a:stretch>
        </p:blipFill>
        <p:spPr>
          <a:xfrm>
            <a:off x="5144795" y="7128655"/>
            <a:ext cx="3106031" cy="2204727"/>
          </a:xfrm>
          <a:prstGeom prst="rect">
            <a:avLst/>
          </a:prstGeom>
        </p:spPr>
      </p:pic>
      <p:sp>
        <p:nvSpPr>
          <p:cNvPr id="50" name="Title 1">
            <a:extLst>
              <a:ext uri="{FF2B5EF4-FFF2-40B4-BE49-F238E27FC236}">
                <a16:creationId xmlns:a16="http://schemas.microsoft.com/office/drawing/2014/main" id="{6457BC4D-D761-BC0C-AB20-D1A439B8A070}"/>
              </a:ext>
            </a:extLst>
          </p:cNvPr>
          <p:cNvSpPr txBox="1">
            <a:spLocks/>
          </p:cNvSpPr>
          <p:nvPr/>
        </p:nvSpPr>
        <p:spPr>
          <a:xfrm>
            <a:off x="5795662" y="7568236"/>
            <a:ext cx="1941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2">
                    <a:lumMod val="50000"/>
                  </a:schemeClr>
                </a:solidFill>
                <a:latin typeface="Cooper Black" panose="0208090404030B020404" pitchFamily="18" charset="0"/>
              </a:rPr>
              <a:t>Topic</a:t>
            </a:r>
            <a:endParaRPr lang="en-US" dirty="0">
              <a:solidFill>
                <a:schemeClr val="accent2">
                  <a:lumMod val="50000"/>
                </a:schemeClr>
              </a:solidFill>
              <a:latin typeface="Cooper Black" panose="0208090404030B020404" pitchFamily="18" charset="0"/>
            </a:endParaRPr>
          </a:p>
        </p:txBody>
      </p:sp>
      <p:sp>
        <p:nvSpPr>
          <p:cNvPr id="51" name="Content Placeholder 2">
            <a:extLst>
              <a:ext uri="{FF2B5EF4-FFF2-40B4-BE49-F238E27FC236}">
                <a16:creationId xmlns:a16="http://schemas.microsoft.com/office/drawing/2014/main" id="{6EDCE12D-D1CD-828D-1597-8774BA8AA257}"/>
              </a:ext>
            </a:extLst>
          </p:cNvPr>
          <p:cNvSpPr txBox="1">
            <a:spLocks/>
          </p:cNvSpPr>
          <p:nvPr/>
        </p:nvSpPr>
        <p:spPr>
          <a:xfrm>
            <a:off x="4309762" y="10179660"/>
            <a:ext cx="4946904" cy="2216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b="1">
                <a:solidFill>
                  <a:schemeClr val="accent5">
                    <a:lumMod val="50000"/>
                  </a:schemeClr>
                </a:solidFill>
                <a:latin typeface="Copperplate Gothic Bold" panose="020E0705020206020404" pitchFamily="34" charset="0"/>
              </a:rPr>
              <a:t>Task </a:t>
            </a:r>
          </a:p>
          <a:p>
            <a:pPr marL="0" indent="0" algn="ctr">
              <a:buFont typeface="Arial" panose="020B0604020202020204" pitchFamily="34" charset="0"/>
              <a:buNone/>
            </a:pPr>
            <a:r>
              <a:rPr lang="en-US" sz="4400" b="1">
                <a:solidFill>
                  <a:schemeClr val="accent5">
                    <a:lumMod val="50000"/>
                  </a:schemeClr>
                </a:solidFill>
                <a:latin typeface="Copperplate Gothic Bold" panose="020E0705020206020404" pitchFamily="34" charset="0"/>
              </a:rPr>
              <a:t>Management </a:t>
            </a:r>
          </a:p>
          <a:p>
            <a:pPr marL="0" indent="0" algn="ctr">
              <a:buFont typeface="Arial" panose="020B0604020202020204" pitchFamily="34" charset="0"/>
              <a:buNone/>
            </a:pPr>
            <a:r>
              <a:rPr lang="en-US" sz="4400" b="1">
                <a:solidFill>
                  <a:schemeClr val="accent5">
                    <a:lumMod val="50000"/>
                  </a:schemeClr>
                </a:solidFill>
                <a:latin typeface="Copperplate Gothic Bold" panose="020E0705020206020404" pitchFamily="34" charset="0"/>
              </a:rPr>
              <a:t>System</a:t>
            </a:r>
            <a:endParaRPr lang="en-US" sz="4400" b="1" dirty="0">
              <a:solidFill>
                <a:schemeClr val="accent5">
                  <a:lumMod val="50000"/>
                </a:schemeClr>
              </a:solidFill>
              <a:latin typeface="Copperplate Gothic Bold" panose="020E0705020206020404" pitchFamily="34" charset="0"/>
            </a:endParaRPr>
          </a:p>
        </p:txBody>
      </p:sp>
    </p:spTree>
    <p:extLst>
      <p:ext uri="{BB962C8B-B14F-4D97-AF65-F5344CB8AC3E}">
        <p14:creationId xmlns:p14="http://schemas.microsoft.com/office/powerpoint/2010/main" val="3746283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13 - Edit | Motion graphics design, Motion design animation, Overlays  picsar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73318" y="4229240"/>
            <a:ext cx="4792527" cy="35943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imated completion linear ui icon – IMG Visual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08574" y="5070356"/>
            <a:ext cx="3277753" cy="18437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us - Royalty-Free GIF - Animated Sticker - Free PNG - Animated Ic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23545" y="3867454"/>
            <a:ext cx="2415974" cy="241597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You searched for 353009092147556 - Tracking | Motion design animation,  Motion graphics design, Motion design"/>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286804" y="-304687"/>
            <a:ext cx="4751705" cy="3563779"/>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oogle Shape;2583;p40"/>
          <p:cNvGrpSpPr/>
          <p:nvPr/>
        </p:nvGrpSpPr>
        <p:grpSpPr>
          <a:xfrm>
            <a:off x="1116134" y="197045"/>
            <a:ext cx="6525761" cy="1937191"/>
            <a:chOff x="3814739" y="1978337"/>
            <a:chExt cx="3132440" cy="2162767"/>
          </a:xfrm>
        </p:grpSpPr>
        <p:sp>
          <p:nvSpPr>
            <p:cNvPr id="28" name="Google Shape;2584;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85;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86;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87;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88;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89;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90;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91;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92;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93;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86FB7EAA-E333-769E-52F5-588CB9883C73}"/>
              </a:ext>
            </a:extLst>
          </p:cNvPr>
          <p:cNvSpPr>
            <a:spLocks noGrp="1"/>
          </p:cNvSpPr>
          <p:nvPr>
            <p:ph type="title"/>
          </p:nvPr>
        </p:nvSpPr>
        <p:spPr>
          <a:xfrm>
            <a:off x="2097735" y="589139"/>
            <a:ext cx="4496820" cy="1325563"/>
          </a:xfrm>
        </p:spPr>
        <p:txBody>
          <a:bodyPr/>
          <a:lstStyle/>
          <a:p>
            <a:pPr algn="ctr"/>
            <a:r>
              <a:rPr lang="en-US" dirty="0">
                <a:solidFill>
                  <a:schemeClr val="accent5">
                    <a:lumMod val="50000"/>
                  </a:schemeClr>
                </a:solidFill>
                <a:latin typeface="Cooper Black" panose="0208090404030B020404" pitchFamily="18" charset="0"/>
              </a:rPr>
              <a:t>Overview of topic</a:t>
            </a:r>
          </a:p>
        </p:txBody>
      </p:sp>
      <p:pic>
        <p:nvPicPr>
          <p:cNvPr id="4" name="Picture 8" descr="Delete Icon by Jake Deakin on Dribbble"/>
          <p:cNvPicPr>
            <a:picLocks noChangeAspect="1" noChangeArrowheads="1" noCrop="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9053" y="10848515"/>
            <a:ext cx="2069045" cy="15517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Neon Icon Check Mark GIF | GIFDB.com"/>
          <p:cNvPicPr>
            <a:picLocks noChangeAspect="1" noChangeArrowheads="1" noCrop="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03283" y="10530414"/>
            <a:ext cx="800586" cy="8005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umbers 1 - 10 | Baamboozle - Baamboozle | The Most Fun Classroom Games!"/>
          <p:cNvPicPr>
            <a:picLocks noChangeAspect="1" noChangeArrowheads="1" noCrop="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609300" y="9826117"/>
            <a:ext cx="988552" cy="7867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51714" y="9422782"/>
            <a:ext cx="10451243" cy="252043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Time Management Icon by Gabriella Jardine on Dribbbl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9391495" y="-2184007"/>
            <a:ext cx="2568856" cy="1926643"/>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945719" y="7021893"/>
            <a:ext cx="11014632" cy="188017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oogle Shape;2619;p40"/>
          <p:cNvGrpSpPr/>
          <p:nvPr/>
        </p:nvGrpSpPr>
        <p:grpSpPr>
          <a:xfrm>
            <a:off x="321848" y="-2042946"/>
            <a:ext cx="5642127" cy="1549628"/>
            <a:chOff x="1785376" y="1978337"/>
            <a:chExt cx="3132440" cy="2162767"/>
          </a:xfrm>
        </p:grpSpPr>
        <p:sp>
          <p:nvSpPr>
            <p:cNvPr id="11" name="Google Shape;2620;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21;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22;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23;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4;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25;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26;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27;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28;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29;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Title 1">
            <a:extLst>
              <a:ext uri="{FF2B5EF4-FFF2-40B4-BE49-F238E27FC236}">
                <a16:creationId xmlns:a16="http://schemas.microsoft.com/office/drawing/2014/main" id="{85F53D6F-4777-1B3A-AAC6-1E032A03CD68}"/>
              </a:ext>
            </a:extLst>
          </p:cNvPr>
          <p:cNvSpPr txBox="1">
            <a:spLocks/>
          </p:cNvSpPr>
          <p:nvPr/>
        </p:nvSpPr>
        <p:spPr>
          <a:xfrm>
            <a:off x="1418340" y="-1952787"/>
            <a:ext cx="39166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ooper Black" panose="0208090404030B020404" pitchFamily="18" charset="0"/>
              </a:rPr>
              <a:t>Introduction</a:t>
            </a:r>
            <a:endParaRPr lang="en-US" dirty="0">
              <a:latin typeface="Cooper Black" panose="0208090404030B020404" pitchFamily="18" charset="0"/>
            </a:endParaRPr>
          </a:p>
        </p:txBody>
      </p:sp>
      <p:sp>
        <p:nvSpPr>
          <p:cNvPr id="22" name="Rectangle 21"/>
          <p:cNvSpPr/>
          <p:nvPr/>
        </p:nvSpPr>
        <p:spPr>
          <a:xfrm>
            <a:off x="1146744" y="7133036"/>
            <a:ext cx="10813607" cy="1631216"/>
          </a:xfrm>
          <a:prstGeom prst="rect">
            <a:avLst/>
          </a:prstGeom>
        </p:spPr>
        <p:txBody>
          <a:bodyPr wrap="square">
            <a:spAutoFit/>
          </a:bodyPr>
          <a:lstStyle/>
          <a:p>
            <a:r>
              <a:rPr lang="en-US" sz="2000" dirty="0">
                <a:latin typeface="Arial Rounded MT Bold" panose="020F0704030504030204" pitchFamily="34" charset="0"/>
              </a:rPr>
              <a:t>A PHP-based project called the Task Management System was created to offer an easy-to-use and effective task management solution. Users can add, modify, delete, and mark tasks as finished using this system. It can be modified for individual or group use and provides a useful illustration of how task management is implemented in practice.</a:t>
            </a:r>
          </a:p>
        </p:txBody>
      </p:sp>
      <p:sp>
        <p:nvSpPr>
          <p:cNvPr id="23" name="Rectangle 22"/>
          <p:cNvSpPr/>
          <p:nvPr/>
        </p:nvSpPr>
        <p:spPr>
          <a:xfrm>
            <a:off x="2571549" y="9453604"/>
            <a:ext cx="7272504" cy="400110"/>
          </a:xfrm>
          <a:prstGeom prst="rect">
            <a:avLst/>
          </a:prstGeom>
        </p:spPr>
        <p:txBody>
          <a:bodyPr wrap="none">
            <a:spAutoFit/>
          </a:bodyPr>
          <a:lstStyle/>
          <a:p>
            <a:r>
              <a:rPr lang="en-US" sz="2000" dirty="0">
                <a:latin typeface="Arial Rounded MT Bold" panose="020F0704030504030204" pitchFamily="34" charset="0"/>
              </a:rPr>
              <a:t>Principal Elements of the Workflow Management System:</a:t>
            </a:r>
          </a:p>
        </p:txBody>
      </p:sp>
      <p:sp>
        <p:nvSpPr>
          <p:cNvPr id="24" name="Rectangle 23"/>
          <p:cNvSpPr/>
          <p:nvPr/>
        </p:nvSpPr>
        <p:spPr>
          <a:xfrm>
            <a:off x="1860638" y="10131734"/>
            <a:ext cx="10331362" cy="400110"/>
          </a:xfrm>
          <a:prstGeom prst="rect">
            <a:avLst/>
          </a:prstGeom>
        </p:spPr>
        <p:txBody>
          <a:bodyPr wrap="square">
            <a:spAutoFit/>
          </a:bodyPr>
          <a:lstStyle/>
          <a:p>
            <a:r>
              <a:rPr lang="en-US" sz="2000" dirty="0">
                <a:latin typeface="Arial Rounded MT Bold" panose="020F0704030504030204" pitchFamily="34" charset="0"/>
              </a:rPr>
              <a:t>Add Task: By inputting task information into the system, users can add new tasks.</a:t>
            </a:r>
          </a:p>
        </p:txBody>
      </p:sp>
      <p:sp>
        <p:nvSpPr>
          <p:cNvPr id="25" name="Rectangle 24"/>
          <p:cNvSpPr/>
          <p:nvPr/>
        </p:nvSpPr>
        <p:spPr>
          <a:xfrm>
            <a:off x="1860638" y="10612840"/>
            <a:ext cx="10099713" cy="707886"/>
          </a:xfrm>
          <a:prstGeom prst="rect">
            <a:avLst/>
          </a:prstGeom>
        </p:spPr>
        <p:txBody>
          <a:bodyPr wrap="square">
            <a:spAutoFit/>
          </a:bodyPr>
          <a:lstStyle/>
          <a:p>
            <a:r>
              <a:rPr lang="en-US" sz="2000" dirty="0">
                <a:latin typeface="Arial Rounded MT Bold" panose="020F0704030504030204" pitchFamily="34" charset="0"/>
              </a:rPr>
              <a:t>Mark as done: By marking a task as done, you may provide them a visual status     		indicator.</a:t>
            </a:r>
          </a:p>
        </p:txBody>
      </p:sp>
      <p:sp>
        <p:nvSpPr>
          <p:cNvPr id="26" name="Rectangle 25"/>
          <p:cNvSpPr/>
          <p:nvPr/>
        </p:nvSpPr>
        <p:spPr>
          <a:xfrm>
            <a:off x="1860638" y="11401722"/>
            <a:ext cx="8694326" cy="400110"/>
          </a:xfrm>
          <a:prstGeom prst="rect">
            <a:avLst/>
          </a:prstGeom>
        </p:spPr>
        <p:txBody>
          <a:bodyPr wrap="square">
            <a:spAutoFit/>
          </a:bodyPr>
          <a:lstStyle/>
          <a:p>
            <a:r>
              <a:rPr lang="en-US" sz="2000" dirty="0">
                <a:latin typeface="Arial Rounded MT Bold" panose="020F0704030504030204" pitchFamily="34" charset="0"/>
              </a:rPr>
              <a:t>Delete Task: It's simple to remove unwanted tasks from the system.</a:t>
            </a:r>
          </a:p>
        </p:txBody>
      </p:sp>
      <p:pic>
        <p:nvPicPr>
          <p:cNvPr id="2058" name="Picture 10" descr="delete animation | Web app design, Animation, Animation design"/>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294835" y="3521417"/>
            <a:ext cx="2818855" cy="21141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E749C27-1AF9-5232-9B7E-08D4BEC555A0}"/>
              </a:ext>
            </a:extLst>
          </p:cNvPr>
          <p:cNvSpPr>
            <a:spLocks noGrp="1"/>
          </p:cNvSpPr>
          <p:nvPr>
            <p:ph idx="1"/>
          </p:nvPr>
        </p:nvSpPr>
        <p:spPr>
          <a:xfrm>
            <a:off x="609274" y="2263691"/>
            <a:ext cx="10515600" cy="4351338"/>
          </a:xfrm>
        </p:spPr>
        <p:txBody>
          <a:bodyPr/>
          <a:lstStyle/>
          <a:p>
            <a:pPr marL="0" indent="0">
              <a:buNone/>
            </a:pPr>
            <a:br>
              <a:rPr lang="en-US" dirty="0"/>
            </a:br>
            <a:r>
              <a:rPr lang="en-US" b="0" i="0" dirty="0">
                <a:solidFill>
                  <a:srgbClr val="374151"/>
                </a:solidFill>
                <a:effectLst/>
                <a:latin typeface="Arial Rounded MT Bold" panose="020F0704030504030204" pitchFamily="34" charset="0"/>
              </a:rPr>
              <a:t>A Task Management System is a software application or platform designed to help individuals or teams organize, prioritize, and track their tasks and projects efficiently. </a:t>
            </a:r>
          </a:p>
          <a:p>
            <a:pPr marL="0" indent="0">
              <a:buNone/>
            </a:pPr>
            <a:r>
              <a:rPr lang="en-US" b="0" i="0" dirty="0">
                <a:solidFill>
                  <a:srgbClr val="374151"/>
                </a:solidFill>
                <a:effectLst/>
                <a:latin typeface="Arial Rounded MT Bold" panose="020F0704030504030204" pitchFamily="34" charset="0"/>
              </a:rPr>
              <a:t>The basic functionalities typically include:</a:t>
            </a:r>
            <a:endParaRPr lang="en-US" dirty="0">
              <a:solidFill>
                <a:srgbClr val="374151"/>
              </a:solidFill>
              <a:latin typeface="Arial Rounded MT Bold" panose="020F0704030504030204" pitchFamily="34" charset="0"/>
            </a:endParaRPr>
          </a:p>
          <a:p>
            <a:pPr marL="0" indent="0">
              <a:buNone/>
            </a:pPr>
            <a:r>
              <a:rPr lang="en-US" dirty="0">
                <a:solidFill>
                  <a:srgbClr val="374151"/>
                </a:solidFill>
                <a:latin typeface="Arial Rounded MT Bold" panose="020F0704030504030204" pitchFamily="34" charset="0"/>
              </a:rPr>
              <a:t>1.Add task</a:t>
            </a:r>
          </a:p>
          <a:p>
            <a:pPr marL="0" indent="0">
              <a:buNone/>
            </a:pPr>
            <a:r>
              <a:rPr lang="en-US" dirty="0">
                <a:solidFill>
                  <a:srgbClr val="374151"/>
                </a:solidFill>
                <a:latin typeface="Arial Rounded MT Bold" panose="020F0704030504030204" pitchFamily="34" charset="0"/>
              </a:rPr>
              <a:t>2.Mark as Completed</a:t>
            </a:r>
          </a:p>
          <a:p>
            <a:pPr marL="0" indent="0">
              <a:buNone/>
            </a:pPr>
            <a:r>
              <a:rPr lang="en-US" dirty="0">
                <a:solidFill>
                  <a:srgbClr val="374151"/>
                </a:solidFill>
                <a:latin typeface="Arial Rounded MT Bold" panose="020F0704030504030204" pitchFamily="34" charset="0"/>
              </a:rPr>
              <a:t>3. Edit task</a:t>
            </a:r>
          </a:p>
          <a:p>
            <a:pPr marL="0" indent="0">
              <a:buNone/>
            </a:pPr>
            <a:r>
              <a:rPr lang="en-US" dirty="0">
                <a:solidFill>
                  <a:srgbClr val="374151"/>
                </a:solidFill>
                <a:latin typeface="Arial Rounded MT Bold" panose="020F0704030504030204" pitchFamily="34" charset="0"/>
              </a:rPr>
              <a:t>4.Delete task</a:t>
            </a:r>
            <a:endParaRPr lang="en-US" dirty="0">
              <a:latin typeface="Arial Rounded MT Bold" panose="020F0704030504030204" pitchFamily="34" charset="0"/>
            </a:endParaRPr>
          </a:p>
        </p:txBody>
      </p:sp>
      <p:grpSp>
        <p:nvGrpSpPr>
          <p:cNvPr id="43" name="Google Shape;2607;p40"/>
          <p:cNvGrpSpPr/>
          <p:nvPr/>
        </p:nvGrpSpPr>
        <p:grpSpPr>
          <a:xfrm>
            <a:off x="-8659254" y="359149"/>
            <a:ext cx="7144846" cy="1723526"/>
            <a:chOff x="3814739" y="1978337"/>
            <a:chExt cx="3132440" cy="2162767"/>
          </a:xfrm>
        </p:grpSpPr>
        <p:sp>
          <p:nvSpPr>
            <p:cNvPr id="44" name="Google Shape;2608;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09;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10;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11;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12;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13;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14;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15;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16;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17;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itle 1">
            <a:extLst>
              <a:ext uri="{FF2B5EF4-FFF2-40B4-BE49-F238E27FC236}">
                <a16:creationId xmlns:a16="http://schemas.microsoft.com/office/drawing/2014/main" id="{15ED4722-B0A3-7B5E-7EB4-B683AB41D925}"/>
              </a:ext>
            </a:extLst>
          </p:cNvPr>
          <p:cNvSpPr txBox="1">
            <a:spLocks/>
          </p:cNvSpPr>
          <p:nvPr/>
        </p:nvSpPr>
        <p:spPr>
          <a:xfrm>
            <a:off x="-7368622" y="526306"/>
            <a:ext cx="51757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5">
                    <a:lumMod val="50000"/>
                  </a:schemeClr>
                </a:solidFill>
                <a:latin typeface="Cooper Black" panose="0208090404030B020404" pitchFamily="18" charset="0"/>
              </a:rPr>
              <a:t>Code Structured</a:t>
            </a:r>
            <a:endParaRPr lang="en-US" dirty="0">
              <a:solidFill>
                <a:schemeClr val="accent5">
                  <a:lumMod val="50000"/>
                </a:schemeClr>
              </a:solidFill>
              <a:latin typeface="Cooper Black" panose="0208090404030B020404" pitchFamily="18" charset="0"/>
            </a:endParaRPr>
          </a:p>
        </p:txBody>
      </p:sp>
      <p:sp>
        <p:nvSpPr>
          <p:cNvPr id="55" name="Content Placeholder 2">
            <a:extLst>
              <a:ext uri="{FF2B5EF4-FFF2-40B4-BE49-F238E27FC236}">
                <a16:creationId xmlns:a16="http://schemas.microsoft.com/office/drawing/2014/main" id="{67C9C23A-CC41-27E0-0121-34277B533C5E}"/>
              </a:ext>
            </a:extLst>
          </p:cNvPr>
          <p:cNvSpPr txBox="1">
            <a:spLocks/>
          </p:cNvSpPr>
          <p:nvPr/>
        </p:nvSpPr>
        <p:spPr>
          <a:xfrm>
            <a:off x="-8675685" y="2324434"/>
            <a:ext cx="870204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Arial Rounded MT Bold" panose="020F0704030504030204" pitchFamily="34" charset="0"/>
              </a:rPr>
              <a:t>Using sessions, this PHP code creates a basic task management system. The array {$_SESSION['tasks']} contains the tasks. The code takes care of adding, removing, tagging as finished, and amending jobs. There is a form to add tasks and a list to show the tasks that are already there in the HTML part. There are options to modify, delete, and mark as finished for each task. With the help of HTML and inline CSS, a simple and responsive UI is created. The code facilitates an easy-to-use task management interface, enabling users to engage with their assignments with ease. Furthermore, the act of striking through finished tasks serves as a visual representation of work completion.</a:t>
            </a:r>
            <a:endParaRPr lang="en-US" sz="2400" dirty="0">
              <a:latin typeface="Arial Rounded MT Bold" panose="020F0704030504030204" pitchFamily="34" charset="0"/>
            </a:endParaRPr>
          </a:p>
        </p:txBody>
      </p:sp>
      <p:grpSp>
        <p:nvGrpSpPr>
          <p:cNvPr id="56" name="Group 55"/>
          <p:cNvGrpSpPr/>
          <p:nvPr/>
        </p:nvGrpSpPr>
        <p:grpSpPr>
          <a:xfrm>
            <a:off x="12361116" y="0"/>
            <a:ext cx="4327957" cy="7791438"/>
            <a:chOff x="8852214" y="0"/>
            <a:chExt cx="4327957" cy="7791438"/>
          </a:xfrm>
        </p:grpSpPr>
        <p:pic>
          <p:nvPicPr>
            <p:cNvPr id="57" name="Picture 2" descr="Code-sticker GIFs - Get the best GIF on GIPHY"/>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8852214" y="0"/>
              <a:ext cx="3654329" cy="257175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ode-sticker GIFs - Get the best GIF on GIPHY"/>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9525842" y="2644378"/>
              <a:ext cx="3654329" cy="257175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Code-sticker GIFs - Get the best GIF on GIPHY"/>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9196227" y="5219687"/>
              <a:ext cx="3654329" cy="25717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131424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oogle Shape;2607;p40"/>
          <p:cNvGrpSpPr/>
          <p:nvPr/>
        </p:nvGrpSpPr>
        <p:grpSpPr>
          <a:xfrm>
            <a:off x="529169" y="209447"/>
            <a:ext cx="7144846" cy="1723526"/>
            <a:chOff x="3814739" y="1978337"/>
            <a:chExt cx="3132440" cy="2162767"/>
          </a:xfrm>
        </p:grpSpPr>
        <p:sp>
          <p:nvSpPr>
            <p:cNvPr id="23" name="Google Shape;2608;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09;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10;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11;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12;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13;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14;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15;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16;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17;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15ED4722-B0A3-7B5E-7EB4-B683AB41D925}"/>
              </a:ext>
            </a:extLst>
          </p:cNvPr>
          <p:cNvSpPr>
            <a:spLocks noGrp="1"/>
          </p:cNvSpPr>
          <p:nvPr>
            <p:ph type="title"/>
          </p:nvPr>
        </p:nvSpPr>
        <p:spPr>
          <a:xfrm>
            <a:off x="1819801" y="376604"/>
            <a:ext cx="5175709" cy="1325563"/>
          </a:xfrm>
        </p:spPr>
        <p:txBody>
          <a:bodyPr/>
          <a:lstStyle/>
          <a:p>
            <a:r>
              <a:rPr lang="en-US" dirty="0">
                <a:solidFill>
                  <a:schemeClr val="accent5">
                    <a:lumMod val="50000"/>
                  </a:schemeClr>
                </a:solidFill>
                <a:latin typeface="Cooper Black" panose="0208090404030B020404" pitchFamily="18" charset="0"/>
              </a:rPr>
              <a:t>Code Structured</a:t>
            </a:r>
          </a:p>
        </p:txBody>
      </p:sp>
      <p:sp>
        <p:nvSpPr>
          <p:cNvPr id="3" name="Content Placeholder 2">
            <a:extLst>
              <a:ext uri="{FF2B5EF4-FFF2-40B4-BE49-F238E27FC236}">
                <a16:creationId xmlns:a16="http://schemas.microsoft.com/office/drawing/2014/main" id="{67C9C23A-CC41-27E0-0121-34277B533C5E}"/>
              </a:ext>
            </a:extLst>
          </p:cNvPr>
          <p:cNvSpPr>
            <a:spLocks noGrp="1"/>
          </p:cNvSpPr>
          <p:nvPr>
            <p:ph idx="1"/>
          </p:nvPr>
        </p:nvSpPr>
        <p:spPr>
          <a:xfrm>
            <a:off x="512738" y="2174732"/>
            <a:ext cx="8702040" cy="4351338"/>
          </a:xfrm>
        </p:spPr>
        <p:txBody>
          <a:bodyPr>
            <a:noAutofit/>
          </a:bodyPr>
          <a:lstStyle/>
          <a:p>
            <a:pPr marL="0" indent="0">
              <a:buNone/>
            </a:pPr>
            <a:r>
              <a:rPr lang="en-US" sz="2400" dirty="0">
                <a:latin typeface="Arial Rounded MT Bold" panose="020F0704030504030204" pitchFamily="34" charset="0"/>
              </a:rPr>
              <a:t>Using sessions, this PHP code creates a basic task management system. The array {$_SESSION['tasks']} contains the tasks. The code takes care of adding, removing, tagging as finished, and amending jobs. There is a form to add tasks and a list to show the tasks that are already there in the HTML part. There are options to modify, delete, and mark as finished for each task. With the help of HTML and inline CSS, a simple and responsive UI is created. The code facilitates an easy-to-use task management interface, enabling users to engage with their assignments with ease. Furthermore, the act of striking through finished tasks serves as a visual representation of work completion.</a:t>
            </a:r>
          </a:p>
        </p:txBody>
      </p:sp>
      <p:pic>
        <p:nvPicPr>
          <p:cNvPr id="4" name="Picture 2" descr="You searched for 353009092147556 - Tracking | Motion design animation,  Motion graphics design, Motion desig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008870" y="-3587512"/>
            <a:ext cx="4751705" cy="356377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oogle Shape;2583;p40"/>
          <p:cNvGrpSpPr/>
          <p:nvPr/>
        </p:nvGrpSpPr>
        <p:grpSpPr>
          <a:xfrm>
            <a:off x="838200" y="-3085780"/>
            <a:ext cx="6525761" cy="1937191"/>
            <a:chOff x="3814739" y="1978337"/>
            <a:chExt cx="3132440" cy="2162767"/>
          </a:xfrm>
        </p:grpSpPr>
        <p:sp>
          <p:nvSpPr>
            <p:cNvPr id="6" name="Google Shape;2584;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85;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86;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87;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88;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89;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90;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1;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92;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3;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itle 1">
            <a:extLst>
              <a:ext uri="{FF2B5EF4-FFF2-40B4-BE49-F238E27FC236}">
                <a16:creationId xmlns:a16="http://schemas.microsoft.com/office/drawing/2014/main" id="{86FB7EAA-E333-769E-52F5-588CB9883C73}"/>
              </a:ext>
            </a:extLst>
          </p:cNvPr>
          <p:cNvSpPr txBox="1">
            <a:spLocks/>
          </p:cNvSpPr>
          <p:nvPr/>
        </p:nvSpPr>
        <p:spPr>
          <a:xfrm>
            <a:off x="1819801" y="-2693686"/>
            <a:ext cx="44968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accent5">
                    <a:lumMod val="50000"/>
                  </a:schemeClr>
                </a:solidFill>
                <a:latin typeface="Cooper Black" panose="0208090404030B020404" pitchFamily="18" charset="0"/>
              </a:rPr>
              <a:t>Overview of topic</a:t>
            </a:r>
            <a:endParaRPr lang="en-US" dirty="0">
              <a:solidFill>
                <a:schemeClr val="accent5">
                  <a:lumMod val="50000"/>
                </a:schemeClr>
              </a:solidFill>
              <a:latin typeface="Cooper Black" panose="0208090404030B020404" pitchFamily="18" charset="0"/>
            </a:endParaRPr>
          </a:p>
        </p:txBody>
      </p:sp>
      <p:pic>
        <p:nvPicPr>
          <p:cNvPr id="17" name="Picture 8" descr="13 - Edit | Motion graphics design, Motion design animation, Overlays  picsar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94898" y="8790095"/>
            <a:ext cx="4792527" cy="35943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nimated completion linear ui icon – IMG Visual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930154" y="9631211"/>
            <a:ext cx="3277753" cy="18437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lus - Royalty-Free GIF - Animated Sticker - Free PNG - Animated Icon"/>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45125" y="8428309"/>
            <a:ext cx="2415974" cy="24159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delete animation | Web app design, Animation, Animation design"/>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116415" y="8082272"/>
            <a:ext cx="2818855" cy="211414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DE749C27-1AF9-5232-9B7E-08D4BEC555A0}"/>
              </a:ext>
            </a:extLst>
          </p:cNvPr>
          <p:cNvSpPr txBox="1">
            <a:spLocks/>
          </p:cNvSpPr>
          <p:nvPr/>
        </p:nvSpPr>
        <p:spPr>
          <a:xfrm>
            <a:off x="430854" y="682454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br>
              <a:rPr lang="en-US"/>
            </a:br>
            <a:r>
              <a:rPr lang="en-US">
                <a:solidFill>
                  <a:srgbClr val="374151"/>
                </a:solidFill>
                <a:latin typeface="Arial Rounded MT Bold" panose="020F0704030504030204" pitchFamily="34" charset="0"/>
              </a:rPr>
              <a:t>A Task Management System is a software application or platform designed to help individuals or teams organize, prioritize, and track their tasks and projects efficiently. </a:t>
            </a:r>
          </a:p>
          <a:p>
            <a:pPr marL="0" indent="0">
              <a:buFont typeface="Arial" panose="020B0604020202020204" pitchFamily="34" charset="0"/>
              <a:buNone/>
            </a:pPr>
            <a:r>
              <a:rPr lang="en-US">
                <a:solidFill>
                  <a:srgbClr val="374151"/>
                </a:solidFill>
                <a:latin typeface="Arial Rounded MT Bold" panose="020F0704030504030204" pitchFamily="34" charset="0"/>
              </a:rPr>
              <a:t>The basic functionalities typically include:</a:t>
            </a:r>
          </a:p>
          <a:p>
            <a:pPr marL="0" indent="0">
              <a:buFont typeface="Arial" panose="020B0604020202020204" pitchFamily="34" charset="0"/>
              <a:buNone/>
            </a:pPr>
            <a:r>
              <a:rPr lang="en-US">
                <a:solidFill>
                  <a:srgbClr val="374151"/>
                </a:solidFill>
                <a:latin typeface="Arial Rounded MT Bold" panose="020F0704030504030204" pitchFamily="34" charset="0"/>
              </a:rPr>
              <a:t>1.Add task</a:t>
            </a:r>
          </a:p>
          <a:p>
            <a:pPr marL="0" indent="0">
              <a:buFont typeface="Arial" panose="020B0604020202020204" pitchFamily="34" charset="0"/>
              <a:buNone/>
            </a:pPr>
            <a:r>
              <a:rPr lang="en-US">
                <a:solidFill>
                  <a:srgbClr val="374151"/>
                </a:solidFill>
                <a:latin typeface="Arial Rounded MT Bold" panose="020F0704030504030204" pitchFamily="34" charset="0"/>
              </a:rPr>
              <a:t>2.Mark as Completed</a:t>
            </a:r>
          </a:p>
          <a:p>
            <a:pPr marL="0" indent="0">
              <a:buFont typeface="Arial" panose="020B0604020202020204" pitchFamily="34" charset="0"/>
              <a:buNone/>
            </a:pPr>
            <a:r>
              <a:rPr lang="en-US">
                <a:solidFill>
                  <a:srgbClr val="374151"/>
                </a:solidFill>
                <a:latin typeface="Arial Rounded MT Bold" panose="020F0704030504030204" pitchFamily="34" charset="0"/>
              </a:rPr>
              <a:t>3. Edit task</a:t>
            </a:r>
          </a:p>
          <a:p>
            <a:pPr marL="0" indent="0">
              <a:buFont typeface="Arial" panose="020B0604020202020204" pitchFamily="34" charset="0"/>
              <a:buNone/>
            </a:pPr>
            <a:r>
              <a:rPr lang="en-US">
                <a:solidFill>
                  <a:srgbClr val="374151"/>
                </a:solidFill>
                <a:latin typeface="Arial Rounded MT Bold" panose="020F0704030504030204" pitchFamily="34" charset="0"/>
              </a:rPr>
              <a:t>4.Delete task</a:t>
            </a:r>
            <a:endParaRPr lang="en-US" dirty="0">
              <a:latin typeface="Arial Rounded MT Bold" panose="020F0704030504030204" pitchFamily="34" charset="0"/>
            </a:endParaRPr>
          </a:p>
        </p:txBody>
      </p:sp>
      <p:grpSp>
        <p:nvGrpSpPr>
          <p:cNvPr id="33" name="Group 32"/>
          <p:cNvGrpSpPr/>
          <p:nvPr/>
        </p:nvGrpSpPr>
        <p:grpSpPr>
          <a:xfrm>
            <a:off x="8852214" y="0"/>
            <a:ext cx="4327957" cy="7791438"/>
            <a:chOff x="8852214" y="0"/>
            <a:chExt cx="4327957" cy="7791438"/>
          </a:xfrm>
        </p:grpSpPr>
        <p:pic>
          <p:nvPicPr>
            <p:cNvPr id="4098" name="Picture 2" descr="Code-sticker GIFs - Get the best GIF on GIPHY"/>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852214" y="0"/>
              <a:ext cx="3654329" cy="25717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ode-sticker GIFs - Get the best GIF on GIPHY"/>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9525842" y="2644378"/>
              <a:ext cx="3654329" cy="25717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ode-sticker GIFs - Get the best GIF on GIPHY"/>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9196227" y="5219687"/>
              <a:ext cx="3654329" cy="257175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2" descr="Visual Walkthrough: Examples of Tiny Animated Icon Gifs - Designmodo"/>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2273578" y="-23860"/>
            <a:ext cx="3577677" cy="2683258"/>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oogle Shape;2594;p40"/>
          <p:cNvGrpSpPr/>
          <p:nvPr/>
        </p:nvGrpSpPr>
        <p:grpSpPr>
          <a:xfrm>
            <a:off x="-7384149" y="330889"/>
            <a:ext cx="7384149" cy="1937191"/>
            <a:chOff x="1785376" y="1978337"/>
            <a:chExt cx="3132440" cy="2162767"/>
          </a:xfrm>
        </p:grpSpPr>
        <p:sp>
          <p:nvSpPr>
            <p:cNvPr id="39" name="Google Shape;2595;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96;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97;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98;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99;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00;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01;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02;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03;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04;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itle 1">
            <a:extLst>
              <a:ext uri="{FF2B5EF4-FFF2-40B4-BE49-F238E27FC236}">
                <a16:creationId xmlns:a16="http://schemas.microsoft.com/office/drawing/2014/main" id="{B8E1E5D8-BA96-DEA1-62C3-76EE4DD49DA0}"/>
              </a:ext>
            </a:extLst>
          </p:cNvPr>
          <p:cNvSpPr txBox="1">
            <a:spLocks/>
          </p:cNvSpPr>
          <p:nvPr/>
        </p:nvSpPr>
        <p:spPr>
          <a:xfrm>
            <a:off x="-6086553" y="563919"/>
            <a:ext cx="55909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5">
                    <a:lumMod val="50000"/>
                  </a:schemeClr>
                </a:solidFill>
                <a:latin typeface="Cooper Black" panose="0208090404030B020404" pitchFamily="18" charset="0"/>
              </a:rPr>
              <a:t>Code Explanation</a:t>
            </a:r>
            <a:endParaRPr lang="en-US" dirty="0">
              <a:solidFill>
                <a:schemeClr val="accent5">
                  <a:lumMod val="50000"/>
                </a:schemeClr>
              </a:solidFill>
              <a:latin typeface="Cooper Black" panose="0208090404030B020404" pitchFamily="18" charset="0"/>
            </a:endParaRPr>
          </a:p>
        </p:txBody>
      </p:sp>
      <p:sp>
        <p:nvSpPr>
          <p:cNvPr id="50" name="Rounded Rectangle 49"/>
          <p:cNvSpPr/>
          <p:nvPr/>
        </p:nvSpPr>
        <p:spPr>
          <a:xfrm>
            <a:off x="-9501796" y="2655157"/>
            <a:ext cx="9411082" cy="4061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ontent Placeholder 2">
            <a:extLst>
              <a:ext uri="{FF2B5EF4-FFF2-40B4-BE49-F238E27FC236}">
                <a16:creationId xmlns:a16="http://schemas.microsoft.com/office/drawing/2014/main" id="{B349EC0E-F43E-6E73-FB20-23111B016A2F}"/>
              </a:ext>
            </a:extLst>
          </p:cNvPr>
          <p:cNvSpPr txBox="1">
            <a:spLocks/>
          </p:cNvSpPr>
          <p:nvPr/>
        </p:nvSpPr>
        <p:spPr>
          <a:xfrm>
            <a:off x="-9231417" y="2741735"/>
            <a:ext cx="94695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latin typeface="Arial Rounded MT Bold" panose="020F0704030504030204" pitchFamily="34" charset="0"/>
              </a:rPr>
              <a:t>Add Task</a:t>
            </a:r>
          </a:p>
          <a:p>
            <a:pPr marL="0" indent="0">
              <a:buFont typeface="Arial" panose="020B0604020202020204" pitchFamily="34" charset="0"/>
              <a:buNone/>
            </a:pPr>
            <a:r>
              <a:rPr lang="en-US" sz="3200">
                <a:latin typeface="Arial Rounded MT Bold" panose="020F0704030504030204" pitchFamily="34" charset="0"/>
              </a:rPr>
              <a:t>By providing pertinent details like the task name, description, priority, due date, and any other required information, users can create new tasks.</a:t>
            </a:r>
          </a:p>
          <a:p>
            <a:pPr marL="0" indent="0">
              <a:buFont typeface="Arial" panose="020B0604020202020204" pitchFamily="34" charset="0"/>
              <a:buNone/>
            </a:pPr>
            <a:r>
              <a:rPr lang="en-US" sz="3200">
                <a:latin typeface="Arial Rounded MT Bold" panose="020F0704030504030204" pitchFamily="34" charset="0"/>
              </a:rPr>
              <a:t>Users can enter and arrange new tasks or activities that need to be finished using this functionality.</a:t>
            </a:r>
            <a:endParaRPr lang="en-US" sz="3200" dirty="0">
              <a:latin typeface="Arial Rounded MT Bold" panose="020F0704030504030204" pitchFamily="34" charset="0"/>
            </a:endParaRPr>
          </a:p>
        </p:txBody>
      </p:sp>
      <p:pic>
        <p:nvPicPr>
          <p:cNvPr id="52" name="Picture 4" descr="Appointment Animated Icon | Free interface Animated Icon"/>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2273578" y="3514426"/>
            <a:ext cx="2244262" cy="224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865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374186" y="2553232"/>
            <a:ext cx="9411082" cy="4061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Visual Walkthrough: Examples of Tiny Animated Icon Gifs - Designmodo"/>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25309" y="-130026"/>
            <a:ext cx="3577677" cy="268325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oogle Shape;2594;p40"/>
          <p:cNvGrpSpPr/>
          <p:nvPr/>
        </p:nvGrpSpPr>
        <p:grpSpPr>
          <a:xfrm>
            <a:off x="501066" y="171120"/>
            <a:ext cx="7384149" cy="1937191"/>
            <a:chOff x="1785376" y="1978337"/>
            <a:chExt cx="3132440" cy="2162767"/>
          </a:xfrm>
        </p:grpSpPr>
        <p:sp>
          <p:nvSpPr>
            <p:cNvPr id="22" name="Google Shape;2595;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96;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97;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98;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99;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00;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01;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02;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03;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04;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B8E1E5D8-BA96-DEA1-62C3-76EE4DD49DA0}"/>
              </a:ext>
            </a:extLst>
          </p:cNvPr>
          <p:cNvSpPr>
            <a:spLocks noGrp="1"/>
          </p:cNvSpPr>
          <p:nvPr>
            <p:ph type="title"/>
          </p:nvPr>
        </p:nvSpPr>
        <p:spPr>
          <a:xfrm>
            <a:off x="1798662" y="404150"/>
            <a:ext cx="5590906" cy="1325563"/>
          </a:xfrm>
        </p:spPr>
        <p:txBody>
          <a:bodyPr/>
          <a:lstStyle/>
          <a:p>
            <a:r>
              <a:rPr lang="en-US" dirty="0">
                <a:solidFill>
                  <a:schemeClr val="accent5">
                    <a:lumMod val="50000"/>
                  </a:schemeClr>
                </a:solidFill>
                <a:latin typeface="Cooper Black" panose="0208090404030B020404" pitchFamily="18" charset="0"/>
              </a:rPr>
              <a:t>Code Explanation</a:t>
            </a:r>
          </a:p>
        </p:txBody>
      </p:sp>
      <p:sp>
        <p:nvSpPr>
          <p:cNvPr id="3" name="Content Placeholder 2">
            <a:extLst>
              <a:ext uri="{FF2B5EF4-FFF2-40B4-BE49-F238E27FC236}">
                <a16:creationId xmlns:a16="http://schemas.microsoft.com/office/drawing/2014/main" id="{B349EC0E-F43E-6E73-FB20-23111B016A2F}"/>
              </a:ext>
            </a:extLst>
          </p:cNvPr>
          <p:cNvSpPr>
            <a:spLocks noGrp="1"/>
          </p:cNvSpPr>
          <p:nvPr>
            <p:ph idx="1"/>
          </p:nvPr>
        </p:nvSpPr>
        <p:spPr>
          <a:xfrm>
            <a:off x="644565" y="2639810"/>
            <a:ext cx="9469582" cy="4351338"/>
          </a:xfrm>
        </p:spPr>
        <p:txBody>
          <a:bodyPr>
            <a:normAutofit/>
          </a:bodyPr>
          <a:lstStyle/>
          <a:p>
            <a:pPr marL="0" indent="0" algn="ctr">
              <a:buNone/>
            </a:pPr>
            <a:r>
              <a:rPr lang="en-US" sz="3200" b="1" dirty="0">
                <a:latin typeface="Arial Rounded MT Bold" panose="020F0704030504030204" pitchFamily="34" charset="0"/>
              </a:rPr>
              <a:t>Add Task</a:t>
            </a:r>
          </a:p>
          <a:p>
            <a:pPr marL="0" indent="0">
              <a:buNone/>
            </a:pPr>
            <a:r>
              <a:rPr lang="en-US" sz="3200" dirty="0">
                <a:latin typeface="Arial Rounded MT Bold" panose="020F0704030504030204" pitchFamily="34" charset="0"/>
              </a:rPr>
              <a:t>By providing pertinent details like the task name, description, priority, due date, and any other required information, users can create new tasks.</a:t>
            </a:r>
          </a:p>
          <a:p>
            <a:pPr marL="0" indent="0">
              <a:buNone/>
            </a:pPr>
            <a:r>
              <a:rPr lang="en-US" sz="3200" dirty="0">
                <a:latin typeface="Arial Rounded MT Bold" panose="020F0704030504030204" pitchFamily="34" charset="0"/>
              </a:rPr>
              <a:t>Users can enter and arrange new tasks or activities that need to be finished using this functionality.</a:t>
            </a:r>
          </a:p>
        </p:txBody>
      </p:sp>
      <p:grpSp>
        <p:nvGrpSpPr>
          <p:cNvPr id="4" name="Google Shape;2607;p40"/>
          <p:cNvGrpSpPr/>
          <p:nvPr/>
        </p:nvGrpSpPr>
        <p:grpSpPr>
          <a:xfrm>
            <a:off x="374186" y="-1836329"/>
            <a:ext cx="7144846" cy="1723526"/>
            <a:chOff x="3814739" y="1978337"/>
            <a:chExt cx="3132440" cy="2162767"/>
          </a:xfrm>
        </p:grpSpPr>
        <p:sp>
          <p:nvSpPr>
            <p:cNvPr id="5" name="Google Shape;2608;p40"/>
            <p:cNvSpPr/>
            <p:nvPr/>
          </p:nvSpPr>
          <p:spPr>
            <a:xfrm>
              <a:off x="4178501"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09;p40"/>
            <p:cNvSpPr/>
            <p:nvPr/>
          </p:nvSpPr>
          <p:spPr>
            <a:xfrm>
              <a:off x="4170049"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10;p40"/>
            <p:cNvSpPr/>
            <p:nvPr/>
          </p:nvSpPr>
          <p:spPr>
            <a:xfrm>
              <a:off x="3814739"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11;p40"/>
            <p:cNvSpPr/>
            <p:nvPr/>
          </p:nvSpPr>
          <p:spPr>
            <a:xfrm>
              <a:off x="3864032"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12;p40"/>
            <p:cNvSpPr/>
            <p:nvPr/>
          </p:nvSpPr>
          <p:spPr>
            <a:xfrm>
              <a:off x="6428423"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13;p40"/>
            <p:cNvSpPr/>
            <p:nvPr/>
          </p:nvSpPr>
          <p:spPr>
            <a:xfrm>
              <a:off x="6598624"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14;p40"/>
            <p:cNvSpPr/>
            <p:nvPr/>
          </p:nvSpPr>
          <p:spPr>
            <a:xfrm>
              <a:off x="4140620"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15;p40"/>
            <p:cNvSpPr/>
            <p:nvPr/>
          </p:nvSpPr>
          <p:spPr>
            <a:xfrm>
              <a:off x="4164246"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16;p40"/>
            <p:cNvSpPr/>
            <p:nvPr/>
          </p:nvSpPr>
          <p:spPr>
            <a:xfrm>
              <a:off x="4054512"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17;p40"/>
            <p:cNvSpPr/>
            <p:nvPr/>
          </p:nvSpPr>
          <p:spPr>
            <a:xfrm>
              <a:off x="4912552"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itle 1">
            <a:extLst>
              <a:ext uri="{FF2B5EF4-FFF2-40B4-BE49-F238E27FC236}">
                <a16:creationId xmlns:a16="http://schemas.microsoft.com/office/drawing/2014/main" id="{15ED4722-B0A3-7B5E-7EB4-B683AB41D925}"/>
              </a:ext>
            </a:extLst>
          </p:cNvPr>
          <p:cNvSpPr txBox="1">
            <a:spLocks/>
          </p:cNvSpPr>
          <p:nvPr/>
        </p:nvSpPr>
        <p:spPr>
          <a:xfrm>
            <a:off x="1664818" y="-1669172"/>
            <a:ext cx="51757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5">
                    <a:lumMod val="50000"/>
                  </a:schemeClr>
                </a:solidFill>
                <a:latin typeface="Cooper Black" panose="0208090404030B020404" pitchFamily="18" charset="0"/>
              </a:rPr>
              <a:t>Code Structured</a:t>
            </a:r>
            <a:endParaRPr lang="en-US" dirty="0">
              <a:solidFill>
                <a:schemeClr val="accent5">
                  <a:lumMod val="50000"/>
                </a:schemeClr>
              </a:solidFill>
              <a:latin typeface="Cooper Black" panose="0208090404030B020404" pitchFamily="18" charset="0"/>
            </a:endParaRPr>
          </a:p>
        </p:txBody>
      </p:sp>
      <p:sp>
        <p:nvSpPr>
          <p:cNvPr id="16" name="Content Placeholder 2">
            <a:extLst>
              <a:ext uri="{FF2B5EF4-FFF2-40B4-BE49-F238E27FC236}">
                <a16:creationId xmlns:a16="http://schemas.microsoft.com/office/drawing/2014/main" id="{67C9C23A-CC41-27E0-0121-34277B533C5E}"/>
              </a:ext>
            </a:extLst>
          </p:cNvPr>
          <p:cNvSpPr txBox="1">
            <a:spLocks/>
          </p:cNvSpPr>
          <p:nvPr/>
        </p:nvSpPr>
        <p:spPr>
          <a:xfrm>
            <a:off x="374186" y="7044443"/>
            <a:ext cx="870204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Arial Rounded MT Bold" panose="020F0704030504030204" pitchFamily="34" charset="0"/>
              </a:rPr>
              <a:t>Using sessions, this PHP code creates a basic task management system. The array {$_SESSION['tasks']} contains the tasks. The code takes care of adding, removing, tagging as finished, and amending jobs. There is a form to add tasks and a list to show the tasks that are already there in the HTML part. There are options to modify, delete, and mark as finished for each task. With the help of HTML and inline CSS, a simple and responsive UI is created. The code facilitates an easy-to-use task management interface, enabling users to engage with their assignments with ease. Furthermore, the act of striking through finished tasks serves as a visual representation of work completion.</a:t>
            </a:r>
            <a:endParaRPr lang="en-US" sz="2400" dirty="0">
              <a:latin typeface="Arial Rounded MT Bold" panose="020F0704030504030204" pitchFamily="34" charset="0"/>
            </a:endParaRPr>
          </a:p>
        </p:txBody>
      </p:sp>
      <p:grpSp>
        <p:nvGrpSpPr>
          <p:cNvPr id="17" name="Group 16"/>
          <p:cNvGrpSpPr/>
          <p:nvPr/>
        </p:nvGrpSpPr>
        <p:grpSpPr>
          <a:xfrm>
            <a:off x="8841252" y="7044443"/>
            <a:ext cx="4327957" cy="7791438"/>
            <a:chOff x="8852214" y="0"/>
            <a:chExt cx="4327957" cy="7791438"/>
          </a:xfrm>
        </p:grpSpPr>
        <p:pic>
          <p:nvPicPr>
            <p:cNvPr id="18" name="Picture 2" descr="Code-sticker GIFs - Get the best GIF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52214" y="0"/>
              <a:ext cx="3654329" cy="25717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de-sticker GIFs - Get the best GIF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525842" y="2644378"/>
              <a:ext cx="3654329" cy="25717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ode-sticker GIFs - Get the best GIF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96227" y="5219687"/>
              <a:ext cx="3654329" cy="2571751"/>
            </a:xfrm>
            <a:prstGeom prst="rect">
              <a:avLst/>
            </a:prstGeom>
            <a:noFill/>
            <a:extLst>
              <a:ext uri="{909E8E84-426E-40DD-AFC4-6F175D3DCCD1}">
                <a14:hiddenFill xmlns:a14="http://schemas.microsoft.com/office/drawing/2010/main">
                  <a:solidFill>
                    <a:srgbClr val="FFFFFF"/>
                  </a:solidFill>
                </a14:hiddenFill>
              </a:ext>
            </a:extLst>
          </p:spPr>
        </p:pic>
      </p:grpSp>
      <p:pic>
        <p:nvPicPr>
          <p:cNvPr id="5124" name="Picture 4" descr="Appointment Animated Icon | Free interface Animated Ic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947738" y="3274376"/>
            <a:ext cx="2244262" cy="224426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con GIF - Find on GIFE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2354470" y="2627508"/>
            <a:ext cx="5145924" cy="385944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9298380" y="2769327"/>
            <a:ext cx="9120250" cy="37299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B349EC0E-F43E-6E73-FB20-23111B016A2F}"/>
              </a:ext>
            </a:extLst>
          </p:cNvPr>
          <p:cNvSpPr txBox="1">
            <a:spLocks/>
          </p:cNvSpPr>
          <p:nvPr/>
        </p:nvSpPr>
        <p:spPr>
          <a:xfrm>
            <a:off x="-9180335" y="2898845"/>
            <a:ext cx="8907202" cy="37728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Arial Rounded MT Bold" panose="020F0704030504030204" pitchFamily="34" charset="0"/>
              </a:rPr>
              <a:t>Mark as Completed</a:t>
            </a:r>
          </a:p>
          <a:p>
            <a:pPr marL="0" indent="0">
              <a:buFont typeface="Arial" panose="020B0604020202020204" pitchFamily="34" charset="0"/>
              <a:buNone/>
            </a:pPr>
            <a:r>
              <a:rPr lang="en-US" b="1">
                <a:latin typeface="Arial Rounded MT Bold" panose="020F0704030504030204" pitchFamily="34" charset="0"/>
              </a:rPr>
              <a:t> Users have the option to designate tasks as completed once they're done. This step is crucial for monitoring development and giving a clear picture of the tasks that have been completed.</a:t>
            </a:r>
          </a:p>
          <a:p>
            <a:pPr marL="0" indent="0">
              <a:buFont typeface="Arial" panose="020B0604020202020204" pitchFamily="34" charset="0"/>
              <a:buNone/>
            </a:pPr>
            <a:r>
              <a:rPr lang="en-US" b="1">
                <a:latin typeface="Arial Rounded MT Bold" panose="020F0704030504030204" pitchFamily="34" charset="0"/>
              </a:rPr>
              <a:t>To make it simple to distinguish completed work from active or pending activities, completed tasks are typically visually distinguished.</a:t>
            </a:r>
            <a:r>
              <a:rPr lang="en-US">
                <a:latin typeface="Arial Rounded MT Bold" panose="020F0704030504030204" pitchFamily="34" charset="0"/>
              </a:rPr>
              <a:t>   </a:t>
            </a:r>
            <a:endParaRPr lang="en-US" dirty="0">
              <a:latin typeface="Arial Rounded MT Bold" panose="020F0704030504030204" pitchFamily="34" charset="0"/>
            </a:endParaRPr>
          </a:p>
        </p:txBody>
      </p:sp>
    </p:spTree>
    <p:extLst>
      <p:ext uri="{BB962C8B-B14F-4D97-AF65-F5344CB8AC3E}">
        <p14:creationId xmlns:p14="http://schemas.microsoft.com/office/powerpoint/2010/main" val="1726999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con GIF - Find on GIF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07893" y="2553232"/>
            <a:ext cx="5145924" cy="385944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37506" y="2682749"/>
            <a:ext cx="9120250" cy="37299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49EC0E-F43E-6E73-FB20-23111B016A2F}"/>
              </a:ext>
            </a:extLst>
          </p:cNvPr>
          <p:cNvSpPr>
            <a:spLocks noGrp="1"/>
          </p:cNvSpPr>
          <p:nvPr>
            <p:ph idx="1"/>
          </p:nvPr>
        </p:nvSpPr>
        <p:spPr>
          <a:xfrm>
            <a:off x="355551" y="2812267"/>
            <a:ext cx="8907202" cy="3772865"/>
          </a:xfrm>
        </p:spPr>
        <p:txBody>
          <a:bodyPr/>
          <a:lstStyle/>
          <a:p>
            <a:pPr marL="0" indent="0" algn="ctr">
              <a:buNone/>
            </a:pPr>
            <a:r>
              <a:rPr lang="en-US" b="1" i="0" dirty="0">
                <a:effectLst/>
                <a:latin typeface="Arial Rounded MT Bold" panose="020F0704030504030204" pitchFamily="34" charset="0"/>
              </a:rPr>
              <a:t>Mark as Completed</a:t>
            </a:r>
          </a:p>
          <a:p>
            <a:pPr marL="0" indent="0">
              <a:buNone/>
            </a:pPr>
            <a:r>
              <a:rPr lang="en-US" b="1" dirty="0">
                <a:latin typeface="Arial Rounded MT Bold" panose="020F0704030504030204" pitchFamily="34" charset="0"/>
              </a:rPr>
              <a:t> Users have the option to designate tasks as completed once they're done. This step is crucial for monitoring development and giving a clear picture of the tasks that have been completed.</a:t>
            </a:r>
          </a:p>
          <a:p>
            <a:pPr marL="0" indent="0">
              <a:buNone/>
            </a:pPr>
            <a:r>
              <a:rPr lang="en-US" b="1" dirty="0">
                <a:latin typeface="Arial Rounded MT Bold" panose="020F0704030504030204" pitchFamily="34" charset="0"/>
              </a:rPr>
              <a:t>To make it simple to distinguish completed work from active or pending activities, completed tasks are typically visually distinguished.</a:t>
            </a:r>
            <a:r>
              <a:rPr lang="en-US" dirty="0">
                <a:latin typeface="Arial Rounded MT Bold" panose="020F0704030504030204" pitchFamily="34" charset="0"/>
              </a:rPr>
              <a:t>   </a:t>
            </a:r>
          </a:p>
        </p:txBody>
      </p:sp>
      <p:pic>
        <p:nvPicPr>
          <p:cNvPr id="5" name="Picture 2" descr="Visual Walkthrough: Examples of Tiny Animated Icon Gifs - Designmodo"/>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25309" y="-130026"/>
            <a:ext cx="3577677" cy="2683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2594;p40"/>
          <p:cNvGrpSpPr/>
          <p:nvPr/>
        </p:nvGrpSpPr>
        <p:grpSpPr>
          <a:xfrm>
            <a:off x="501066" y="171120"/>
            <a:ext cx="7384149" cy="1937191"/>
            <a:chOff x="1785376" y="1978337"/>
            <a:chExt cx="3132440" cy="2162767"/>
          </a:xfrm>
        </p:grpSpPr>
        <p:sp>
          <p:nvSpPr>
            <p:cNvPr id="7" name="Google Shape;2595;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6;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7;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98;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99;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0;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1;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2;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3;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04;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itle 1">
            <a:extLst>
              <a:ext uri="{FF2B5EF4-FFF2-40B4-BE49-F238E27FC236}">
                <a16:creationId xmlns:a16="http://schemas.microsoft.com/office/drawing/2014/main" id="{B8E1E5D8-BA96-DEA1-62C3-76EE4DD49DA0}"/>
              </a:ext>
            </a:extLst>
          </p:cNvPr>
          <p:cNvSpPr>
            <a:spLocks noGrp="1"/>
          </p:cNvSpPr>
          <p:nvPr>
            <p:ph type="title"/>
          </p:nvPr>
        </p:nvSpPr>
        <p:spPr>
          <a:xfrm>
            <a:off x="1798662" y="404150"/>
            <a:ext cx="5590906" cy="1325563"/>
          </a:xfrm>
        </p:spPr>
        <p:txBody>
          <a:bodyPr/>
          <a:lstStyle/>
          <a:p>
            <a:r>
              <a:rPr lang="en-US" dirty="0">
                <a:solidFill>
                  <a:schemeClr val="accent5">
                    <a:lumMod val="50000"/>
                  </a:schemeClr>
                </a:solidFill>
                <a:latin typeface="Cooper Black" panose="0208090404030B020404" pitchFamily="18" charset="0"/>
              </a:rPr>
              <a:t>Code Explanation</a:t>
            </a:r>
          </a:p>
        </p:txBody>
      </p:sp>
      <p:sp>
        <p:nvSpPr>
          <p:cNvPr id="18" name="Rounded Rectangle 17"/>
          <p:cNvSpPr/>
          <p:nvPr/>
        </p:nvSpPr>
        <p:spPr>
          <a:xfrm>
            <a:off x="85172" y="7030052"/>
            <a:ext cx="9411082" cy="4061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B349EC0E-F43E-6E73-FB20-23111B016A2F}"/>
              </a:ext>
            </a:extLst>
          </p:cNvPr>
          <p:cNvSpPr txBox="1">
            <a:spLocks/>
          </p:cNvSpPr>
          <p:nvPr/>
        </p:nvSpPr>
        <p:spPr>
          <a:xfrm>
            <a:off x="355551" y="7116630"/>
            <a:ext cx="94695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latin typeface="Arial Rounded MT Bold" panose="020F0704030504030204" pitchFamily="34" charset="0"/>
              </a:rPr>
              <a:t>Add Task</a:t>
            </a:r>
          </a:p>
          <a:p>
            <a:pPr marL="0" indent="0">
              <a:buFont typeface="Arial" panose="020B0604020202020204" pitchFamily="34" charset="0"/>
              <a:buNone/>
            </a:pPr>
            <a:r>
              <a:rPr lang="en-US" sz="3200">
                <a:latin typeface="Arial Rounded MT Bold" panose="020F0704030504030204" pitchFamily="34" charset="0"/>
              </a:rPr>
              <a:t>By providing pertinent details like the task name, description, priority, due date, and any other required information, users can create new tasks.</a:t>
            </a:r>
          </a:p>
          <a:p>
            <a:pPr marL="0" indent="0">
              <a:buFont typeface="Arial" panose="020B0604020202020204" pitchFamily="34" charset="0"/>
              <a:buNone/>
            </a:pPr>
            <a:r>
              <a:rPr lang="en-US" sz="3200">
                <a:latin typeface="Arial Rounded MT Bold" panose="020F0704030504030204" pitchFamily="34" charset="0"/>
              </a:rPr>
              <a:t>Users can enter and arrange new tasks or activities that need to be finished using this functionality.</a:t>
            </a:r>
            <a:endParaRPr lang="en-US" sz="3200" dirty="0">
              <a:latin typeface="Arial Rounded MT Bold" panose="020F0704030504030204" pitchFamily="34" charset="0"/>
            </a:endParaRPr>
          </a:p>
        </p:txBody>
      </p:sp>
      <p:pic>
        <p:nvPicPr>
          <p:cNvPr id="20" name="Picture 4" descr="Appointment Animated Icon | Free interface Animated Ic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658724" y="7751196"/>
            <a:ext cx="2244262" cy="22442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Edit document - Outline - Wired - Lordicon"/>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2449251" y="268890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8336831" y="2591194"/>
            <a:ext cx="8179796" cy="41088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B349EC0E-F43E-6E73-FB20-23111B016A2F}"/>
              </a:ext>
            </a:extLst>
          </p:cNvPr>
          <p:cNvSpPr txBox="1">
            <a:spLocks/>
          </p:cNvSpPr>
          <p:nvPr/>
        </p:nvSpPr>
        <p:spPr>
          <a:xfrm>
            <a:off x="-8232504" y="2942357"/>
            <a:ext cx="83176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atin typeface="Arial Rounded MT Bold" panose="020F0704030504030204" pitchFamily="34" charset="0"/>
              </a:rPr>
              <a:t>Edit Task</a:t>
            </a:r>
          </a:p>
          <a:p>
            <a:pPr marL="0" indent="0">
              <a:buFont typeface="Arial" panose="020B0604020202020204" pitchFamily="34" charset="0"/>
              <a:buNone/>
            </a:pPr>
            <a:r>
              <a:rPr lang="en-US">
                <a:latin typeface="Arial Rounded MT Bold" panose="020F0704030504030204" pitchFamily="34" charset="0"/>
              </a:rPr>
              <a:t>The job name, description, priority, due date, and other characteristics are all modifiable by users. When the task criteria are updated or altered, this is quite helpful.</a:t>
            </a:r>
          </a:p>
          <a:p>
            <a:pPr marL="0" indent="0">
              <a:buFont typeface="Arial" panose="020B0604020202020204" pitchFamily="34" charset="0"/>
              <a:buNone/>
            </a:pPr>
            <a:r>
              <a:rPr lang="en-US">
                <a:latin typeface="Arial Rounded MT Bold" panose="020F0704030504030204" pitchFamily="34" charset="0"/>
              </a:rPr>
              <a:t>By editing tasks, you can make sure that the task management system is still adaptive and flexible to changing project requirements.</a:t>
            </a:r>
            <a:endParaRPr lang="en-US" dirty="0">
              <a:latin typeface="Arial Rounded MT Bold" panose="020F0704030504030204" pitchFamily="34" charset="0"/>
            </a:endParaRPr>
          </a:p>
        </p:txBody>
      </p:sp>
    </p:spTree>
    <p:extLst>
      <p:ext uri="{BB962C8B-B14F-4D97-AF65-F5344CB8AC3E}">
        <p14:creationId xmlns:p14="http://schemas.microsoft.com/office/powerpoint/2010/main" val="3224892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dit document - Outline - Wired - Lordic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98931" y="264617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501066" y="2434442"/>
            <a:ext cx="8179796" cy="41088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49EC0E-F43E-6E73-FB20-23111B016A2F}"/>
              </a:ext>
            </a:extLst>
          </p:cNvPr>
          <p:cNvSpPr>
            <a:spLocks noGrp="1"/>
          </p:cNvSpPr>
          <p:nvPr>
            <p:ph idx="1"/>
          </p:nvPr>
        </p:nvSpPr>
        <p:spPr>
          <a:xfrm>
            <a:off x="605393" y="2785605"/>
            <a:ext cx="8317676" cy="4351338"/>
          </a:xfrm>
        </p:spPr>
        <p:txBody>
          <a:bodyPr/>
          <a:lstStyle/>
          <a:p>
            <a:pPr marL="0" indent="0" algn="ctr">
              <a:buNone/>
            </a:pPr>
            <a:r>
              <a:rPr lang="en-US" b="1" dirty="0">
                <a:latin typeface="Arial Rounded MT Bold" panose="020F0704030504030204" pitchFamily="34" charset="0"/>
              </a:rPr>
              <a:t>Edit Task</a:t>
            </a:r>
          </a:p>
          <a:p>
            <a:pPr marL="0" indent="0">
              <a:buNone/>
            </a:pPr>
            <a:r>
              <a:rPr lang="en-US" dirty="0">
                <a:latin typeface="Arial Rounded MT Bold" panose="020F0704030504030204" pitchFamily="34" charset="0"/>
              </a:rPr>
              <a:t>The job name, description, priority, due date, and other characteristics are all modifiable by users. When the task criteria are updated or altered, this is quite helpful.</a:t>
            </a:r>
          </a:p>
          <a:p>
            <a:pPr marL="0" indent="0">
              <a:buNone/>
            </a:pPr>
            <a:r>
              <a:rPr lang="en-US" dirty="0">
                <a:latin typeface="Arial Rounded MT Bold" panose="020F0704030504030204" pitchFamily="34" charset="0"/>
              </a:rPr>
              <a:t>By editing tasks, you can make sure that the task management system is still adaptive and flexible to changing project requirements.</a:t>
            </a:r>
          </a:p>
        </p:txBody>
      </p:sp>
      <p:pic>
        <p:nvPicPr>
          <p:cNvPr id="4" name="Picture 2" descr="Icon GIF - Find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01016" y="6970853"/>
            <a:ext cx="5145924" cy="38594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0629" y="7100370"/>
            <a:ext cx="9120250" cy="37299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B349EC0E-F43E-6E73-FB20-23111B016A2F}"/>
              </a:ext>
            </a:extLst>
          </p:cNvPr>
          <p:cNvSpPr txBox="1">
            <a:spLocks/>
          </p:cNvSpPr>
          <p:nvPr/>
        </p:nvSpPr>
        <p:spPr>
          <a:xfrm>
            <a:off x="248674" y="7229888"/>
            <a:ext cx="8907202" cy="37728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Arial Rounded MT Bold" panose="020F0704030504030204" pitchFamily="34" charset="0"/>
              </a:rPr>
              <a:t>Mark as Completed</a:t>
            </a:r>
          </a:p>
          <a:p>
            <a:pPr marL="0" indent="0">
              <a:buFont typeface="Arial" panose="020B0604020202020204" pitchFamily="34" charset="0"/>
              <a:buNone/>
            </a:pPr>
            <a:r>
              <a:rPr lang="en-US" b="1">
                <a:latin typeface="Arial Rounded MT Bold" panose="020F0704030504030204" pitchFamily="34" charset="0"/>
              </a:rPr>
              <a:t> Users have the option to designate tasks as completed once they're done. This step is crucial for monitoring development and giving a clear picture of the tasks that have been completed.</a:t>
            </a:r>
          </a:p>
          <a:p>
            <a:pPr marL="0" indent="0">
              <a:buFont typeface="Arial" panose="020B0604020202020204" pitchFamily="34" charset="0"/>
              <a:buNone/>
            </a:pPr>
            <a:r>
              <a:rPr lang="en-US" b="1">
                <a:latin typeface="Arial Rounded MT Bold" panose="020F0704030504030204" pitchFamily="34" charset="0"/>
              </a:rPr>
              <a:t>To make it simple to distinguish completed work from active or pending activities, completed tasks are typically visually distinguished.</a:t>
            </a:r>
            <a:r>
              <a:rPr lang="en-US">
                <a:latin typeface="Arial Rounded MT Bold" panose="020F0704030504030204" pitchFamily="34" charset="0"/>
              </a:rPr>
              <a:t>   </a:t>
            </a:r>
            <a:endParaRPr lang="en-US" dirty="0">
              <a:latin typeface="Arial Rounded MT Bold" panose="020F0704030504030204" pitchFamily="34" charset="0"/>
            </a:endParaRPr>
          </a:p>
        </p:txBody>
      </p:sp>
      <p:pic>
        <p:nvPicPr>
          <p:cNvPr id="8" name="Picture 2" descr="Visual Walkthrough: Examples of Tiny Animated Icon Gifs - Designmodo"/>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25309" y="-130026"/>
            <a:ext cx="3577677" cy="268325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2594;p40"/>
          <p:cNvGrpSpPr/>
          <p:nvPr/>
        </p:nvGrpSpPr>
        <p:grpSpPr>
          <a:xfrm>
            <a:off x="501066" y="171120"/>
            <a:ext cx="7384149" cy="1937191"/>
            <a:chOff x="1785376" y="1978337"/>
            <a:chExt cx="3132440" cy="2162767"/>
          </a:xfrm>
        </p:grpSpPr>
        <p:sp>
          <p:nvSpPr>
            <p:cNvPr id="10" name="Google Shape;2595;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96;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97;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8;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99;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0;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01;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2;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3;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4;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tle 1">
            <a:extLst>
              <a:ext uri="{FF2B5EF4-FFF2-40B4-BE49-F238E27FC236}">
                <a16:creationId xmlns:a16="http://schemas.microsoft.com/office/drawing/2014/main" id="{B8E1E5D8-BA96-DEA1-62C3-76EE4DD49DA0}"/>
              </a:ext>
            </a:extLst>
          </p:cNvPr>
          <p:cNvSpPr>
            <a:spLocks noGrp="1"/>
          </p:cNvSpPr>
          <p:nvPr>
            <p:ph type="title"/>
          </p:nvPr>
        </p:nvSpPr>
        <p:spPr>
          <a:xfrm>
            <a:off x="1798662" y="404150"/>
            <a:ext cx="5590906" cy="1325563"/>
          </a:xfrm>
        </p:spPr>
        <p:txBody>
          <a:bodyPr/>
          <a:lstStyle/>
          <a:p>
            <a:r>
              <a:rPr lang="en-US" dirty="0">
                <a:solidFill>
                  <a:schemeClr val="accent5">
                    <a:lumMod val="50000"/>
                  </a:schemeClr>
                </a:solidFill>
                <a:latin typeface="Cooper Black" panose="0208090404030B020404" pitchFamily="18" charset="0"/>
              </a:rPr>
              <a:t>Code Explanation</a:t>
            </a:r>
          </a:p>
        </p:txBody>
      </p:sp>
      <p:pic>
        <p:nvPicPr>
          <p:cNvPr id="23" name="Picture 2" descr="Delete icon animation by Mujahid Islam - LottieFiles"/>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2404059" y="2400705"/>
            <a:ext cx="4404550" cy="440455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8539276" y="2534206"/>
            <a:ext cx="8441053" cy="443385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B349EC0E-F43E-6E73-FB20-23111B016A2F}"/>
              </a:ext>
            </a:extLst>
          </p:cNvPr>
          <p:cNvSpPr txBox="1">
            <a:spLocks/>
          </p:cNvSpPr>
          <p:nvPr/>
        </p:nvSpPr>
        <p:spPr>
          <a:xfrm>
            <a:off x="-8423074" y="2616719"/>
            <a:ext cx="8305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a:latin typeface="Arial Rounded MT Bold" panose="020F0704030504030204" pitchFamily="34" charset="0"/>
              </a:rPr>
              <a:t>Delete Task</a:t>
            </a:r>
          </a:p>
          <a:p>
            <a:pPr marL="0" indent="0">
              <a:buFont typeface="Arial" panose="020B0604020202020204" pitchFamily="34" charset="0"/>
              <a:buNone/>
            </a:pPr>
            <a:r>
              <a:rPr lang="en-US">
                <a:latin typeface="Arial Rounded MT Bold" panose="020F0704030504030204" pitchFamily="34" charset="0"/>
              </a:rPr>
              <a:t>Tasks that are no longer required or relevant can be deleted by users. This feature aids in maintaining a tidy task list that is concentrated on the work that is already done and that is scheduled.</a:t>
            </a:r>
          </a:p>
          <a:p>
            <a:pPr marL="0" indent="0">
              <a:buFont typeface="Arial" panose="020B0604020202020204" pitchFamily="34" charset="0"/>
              <a:buNone/>
            </a:pPr>
            <a:r>
              <a:rPr lang="en-US">
                <a:latin typeface="Arial Rounded MT Bold" panose="020F0704030504030204" pitchFamily="34" charset="0"/>
              </a:rPr>
              <a:t>In order to allow for possible recovery if necessary, deleted tasks are typically placed to a trash or archive folder before being completely erased.</a:t>
            </a:r>
            <a:endParaRPr lang="en-US" dirty="0">
              <a:latin typeface="Arial Rounded MT Bold" panose="020F0704030504030204" pitchFamily="34" charset="0"/>
            </a:endParaRPr>
          </a:p>
        </p:txBody>
      </p:sp>
    </p:spTree>
    <p:extLst>
      <p:ext uri="{BB962C8B-B14F-4D97-AF65-F5344CB8AC3E}">
        <p14:creationId xmlns:p14="http://schemas.microsoft.com/office/powerpoint/2010/main" val="2327080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elete icon animation by Mujahid Islam - LottieFil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2431860"/>
            <a:ext cx="4404550" cy="44045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Visual Walkthrough: Examples of Tiny Animated Icon Gifs - Designmodo"/>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25309" y="-130026"/>
            <a:ext cx="3577677" cy="268325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501066" y="2320047"/>
            <a:ext cx="8441053" cy="443385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49EC0E-F43E-6E73-FB20-23111B016A2F}"/>
              </a:ext>
            </a:extLst>
          </p:cNvPr>
          <p:cNvSpPr>
            <a:spLocks noGrp="1"/>
          </p:cNvSpPr>
          <p:nvPr>
            <p:ph idx="1"/>
          </p:nvPr>
        </p:nvSpPr>
        <p:spPr>
          <a:xfrm>
            <a:off x="617268" y="2402560"/>
            <a:ext cx="8305800" cy="4351338"/>
          </a:xfrm>
        </p:spPr>
        <p:txBody>
          <a:bodyPr/>
          <a:lstStyle/>
          <a:p>
            <a:pPr marL="0" indent="0" algn="ctr">
              <a:buNone/>
            </a:pPr>
            <a:r>
              <a:rPr lang="en-US" b="1" dirty="0">
                <a:latin typeface="Arial Rounded MT Bold" panose="020F0704030504030204" pitchFamily="34" charset="0"/>
              </a:rPr>
              <a:t>Delete Task</a:t>
            </a:r>
          </a:p>
          <a:p>
            <a:pPr marL="0" indent="0">
              <a:buNone/>
            </a:pPr>
            <a:r>
              <a:rPr lang="en-US" dirty="0">
                <a:latin typeface="Arial Rounded MT Bold" panose="020F0704030504030204" pitchFamily="34" charset="0"/>
              </a:rPr>
              <a:t>Tasks that are no longer required or relevant can be deleted by users. This feature aids in maintaining a tidy task list that is concentrated on the work that is already done and that is scheduled.</a:t>
            </a:r>
          </a:p>
          <a:p>
            <a:pPr marL="0" indent="0">
              <a:buNone/>
            </a:pPr>
            <a:r>
              <a:rPr lang="en-US" dirty="0">
                <a:latin typeface="Arial Rounded MT Bold" panose="020F0704030504030204" pitchFamily="34" charset="0"/>
              </a:rPr>
              <a:t>In order to allow for possible recovery if necessary, deleted tasks are typically placed to a trash or archive folder before being completely erased.</a:t>
            </a:r>
          </a:p>
        </p:txBody>
      </p:sp>
      <p:pic>
        <p:nvPicPr>
          <p:cNvPr id="4" name="Picture 2" descr="Edit document - Outline - Wired - Lordic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721817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84135" y="7006442"/>
            <a:ext cx="8179796" cy="41088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B349EC0E-F43E-6E73-FB20-23111B016A2F}"/>
              </a:ext>
            </a:extLst>
          </p:cNvPr>
          <p:cNvSpPr txBox="1">
            <a:spLocks/>
          </p:cNvSpPr>
          <p:nvPr/>
        </p:nvSpPr>
        <p:spPr>
          <a:xfrm>
            <a:off x="388462" y="7357605"/>
            <a:ext cx="83176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atin typeface="Arial Rounded MT Bold" panose="020F0704030504030204" pitchFamily="34" charset="0"/>
              </a:rPr>
              <a:t>Edit Task</a:t>
            </a:r>
          </a:p>
          <a:p>
            <a:pPr marL="0" indent="0">
              <a:buFont typeface="Arial" panose="020B0604020202020204" pitchFamily="34" charset="0"/>
              <a:buNone/>
            </a:pPr>
            <a:r>
              <a:rPr lang="en-US">
                <a:latin typeface="Arial Rounded MT Bold" panose="020F0704030504030204" pitchFamily="34" charset="0"/>
              </a:rPr>
              <a:t>The job name, description, priority, due date, and other characteristics are all modifiable by users. When the task criteria are updated or altered, this is quite helpful.</a:t>
            </a:r>
          </a:p>
          <a:p>
            <a:pPr marL="0" indent="0">
              <a:buFont typeface="Arial" panose="020B0604020202020204" pitchFamily="34" charset="0"/>
              <a:buNone/>
            </a:pPr>
            <a:r>
              <a:rPr lang="en-US">
                <a:latin typeface="Arial Rounded MT Bold" panose="020F0704030504030204" pitchFamily="34" charset="0"/>
              </a:rPr>
              <a:t>By editing tasks, you can make sure that the task management system is still adaptive and flexible to changing project requirements.</a:t>
            </a:r>
            <a:endParaRPr lang="en-US" dirty="0">
              <a:latin typeface="Arial Rounded MT Bold" panose="020F0704030504030204" pitchFamily="34" charset="0"/>
            </a:endParaRPr>
          </a:p>
        </p:txBody>
      </p:sp>
      <p:grpSp>
        <p:nvGrpSpPr>
          <p:cNvPr id="9" name="Google Shape;2594;p40"/>
          <p:cNvGrpSpPr/>
          <p:nvPr/>
        </p:nvGrpSpPr>
        <p:grpSpPr>
          <a:xfrm>
            <a:off x="501066" y="171120"/>
            <a:ext cx="7384149" cy="1937191"/>
            <a:chOff x="1785376" y="1978337"/>
            <a:chExt cx="3132440" cy="2162767"/>
          </a:xfrm>
        </p:grpSpPr>
        <p:sp>
          <p:nvSpPr>
            <p:cNvPr id="10" name="Google Shape;2595;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96;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97;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8;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99;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0;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01;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2;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3;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4;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tle 1">
            <a:extLst>
              <a:ext uri="{FF2B5EF4-FFF2-40B4-BE49-F238E27FC236}">
                <a16:creationId xmlns:a16="http://schemas.microsoft.com/office/drawing/2014/main" id="{B8E1E5D8-BA96-DEA1-62C3-76EE4DD49DA0}"/>
              </a:ext>
            </a:extLst>
          </p:cNvPr>
          <p:cNvSpPr>
            <a:spLocks noGrp="1"/>
          </p:cNvSpPr>
          <p:nvPr>
            <p:ph type="title"/>
          </p:nvPr>
        </p:nvSpPr>
        <p:spPr>
          <a:xfrm>
            <a:off x="1798662" y="404150"/>
            <a:ext cx="5590906" cy="1325563"/>
          </a:xfrm>
        </p:spPr>
        <p:txBody>
          <a:bodyPr/>
          <a:lstStyle/>
          <a:p>
            <a:r>
              <a:rPr lang="en-US" dirty="0">
                <a:solidFill>
                  <a:schemeClr val="accent5">
                    <a:lumMod val="50000"/>
                  </a:schemeClr>
                </a:solidFill>
                <a:latin typeface="Cooper Black" panose="0208090404030B020404" pitchFamily="18" charset="0"/>
              </a:rPr>
              <a:t>Code Explanation</a:t>
            </a:r>
          </a:p>
        </p:txBody>
      </p:sp>
      <p:pic>
        <p:nvPicPr>
          <p:cNvPr id="23" name="Picture 4" descr="Icon Locked Add by Rob Diaz on Dribbbl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95200" y="3472610"/>
            <a:ext cx="2312143" cy="1734107"/>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oogle Shape;2619;p40"/>
          <p:cNvGrpSpPr/>
          <p:nvPr/>
        </p:nvGrpSpPr>
        <p:grpSpPr>
          <a:xfrm>
            <a:off x="-5730687" y="163084"/>
            <a:ext cx="4415921" cy="1695043"/>
            <a:chOff x="1785376" y="1978337"/>
            <a:chExt cx="3132440" cy="2162767"/>
          </a:xfrm>
        </p:grpSpPr>
        <p:sp>
          <p:nvSpPr>
            <p:cNvPr id="25" name="Google Shape;2620;p40"/>
            <p:cNvSpPr/>
            <p:nvPr/>
          </p:nvSpPr>
          <p:spPr>
            <a:xfrm>
              <a:off x="2149138" y="1989341"/>
              <a:ext cx="431933" cy="460777"/>
            </a:xfrm>
            <a:custGeom>
              <a:avLst/>
              <a:gdLst/>
              <a:ahLst/>
              <a:cxnLst/>
              <a:rect l="l" t="t" r="r" b="b"/>
              <a:pathLst>
                <a:path w="15229" h="16246" extrusionOk="0">
                  <a:moveTo>
                    <a:pt x="5474" y="1"/>
                  </a:moveTo>
                  <a:cubicBezTo>
                    <a:pt x="4361" y="1"/>
                    <a:pt x="3347" y="665"/>
                    <a:pt x="2905" y="1697"/>
                  </a:cubicBezTo>
                  <a:cubicBezTo>
                    <a:pt x="2715" y="2161"/>
                    <a:pt x="2655" y="2637"/>
                    <a:pt x="2715" y="3090"/>
                  </a:cubicBezTo>
                  <a:cubicBezTo>
                    <a:pt x="1298" y="3530"/>
                    <a:pt x="203" y="4816"/>
                    <a:pt x="107" y="6435"/>
                  </a:cubicBezTo>
                  <a:cubicBezTo>
                    <a:pt x="0" y="8150"/>
                    <a:pt x="1155" y="9733"/>
                    <a:pt x="2798" y="10210"/>
                  </a:cubicBezTo>
                  <a:cubicBezTo>
                    <a:pt x="3137" y="10300"/>
                    <a:pt x="3474" y="10343"/>
                    <a:pt x="3803" y="10343"/>
                  </a:cubicBezTo>
                  <a:cubicBezTo>
                    <a:pt x="5081" y="10343"/>
                    <a:pt x="6238" y="9698"/>
                    <a:pt x="6930" y="8686"/>
                  </a:cubicBezTo>
                  <a:lnTo>
                    <a:pt x="15228" y="16246"/>
                  </a:lnTo>
                  <a:lnTo>
                    <a:pt x="9049" y="7138"/>
                  </a:lnTo>
                  <a:cubicBezTo>
                    <a:pt x="9668" y="6900"/>
                    <a:pt x="10144" y="6364"/>
                    <a:pt x="10263" y="5673"/>
                  </a:cubicBezTo>
                  <a:cubicBezTo>
                    <a:pt x="10335" y="5268"/>
                    <a:pt x="10275" y="4887"/>
                    <a:pt x="10109" y="4542"/>
                  </a:cubicBezTo>
                  <a:cubicBezTo>
                    <a:pt x="10382" y="4233"/>
                    <a:pt x="10537" y="3816"/>
                    <a:pt x="10537" y="3352"/>
                  </a:cubicBezTo>
                  <a:cubicBezTo>
                    <a:pt x="10561" y="2530"/>
                    <a:pt x="10025" y="1780"/>
                    <a:pt x="9227" y="1506"/>
                  </a:cubicBezTo>
                  <a:cubicBezTo>
                    <a:pt x="9029" y="1442"/>
                    <a:pt x="8828" y="1411"/>
                    <a:pt x="8632" y="1411"/>
                  </a:cubicBezTo>
                  <a:cubicBezTo>
                    <a:pt x="8392" y="1411"/>
                    <a:pt x="8158" y="1457"/>
                    <a:pt x="7942" y="1542"/>
                  </a:cubicBezTo>
                  <a:cubicBezTo>
                    <a:pt x="7525" y="685"/>
                    <a:pt x="6668" y="77"/>
                    <a:pt x="5644" y="6"/>
                  </a:cubicBezTo>
                  <a:cubicBezTo>
                    <a:pt x="5587" y="2"/>
                    <a:pt x="5530" y="1"/>
                    <a:pt x="5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0"/>
            <p:cNvSpPr/>
            <p:nvPr/>
          </p:nvSpPr>
          <p:spPr>
            <a:xfrm>
              <a:off x="2140686" y="1978337"/>
              <a:ext cx="450170" cy="483070"/>
            </a:xfrm>
            <a:custGeom>
              <a:avLst/>
              <a:gdLst/>
              <a:ahLst/>
              <a:cxnLst/>
              <a:rect l="l" t="t" r="r" b="b"/>
              <a:pathLst>
                <a:path w="15872" h="17032" extrusionOk="0">
                  <a:moveTo>
                    <a:pt x="7251" y="9014"/>
                  </a:moveTo>
                  <a:cubicBezTo>
                    <a:pt x="7216" y="9023"/>
                    <a:pt x="7226" y="9025"/>
                    <a:pt x="7239" y="9030"/>
                  </a:cubicBezTo>
                  <a:lnTo>
                    <a:pt x="7239" y="9030"/>
                  </a:lnTo>
                  <a:cubicBezTo>
                    <a:pt x="7243" y="9025"/>
                    <a:pt x="7247" y="9020"/>
                    <a:pt x="7251" y="9014"/>
                  </a:cubicBezTo>
                  <a:close/>
                  <a:moveTo>
                    <a:pt x="5977" y="739"/>
                  </a:moveTo>
                  <a:lnTo>
                    <a:pt x="6061" y="751"/>
                  </a:lnTo>
                  <a:cubicBezTo>
                    <a:pt x="6096" y="751"/>
                    <a:pt x="6132" y="763"/>
                    <a:pt x="6168" y="763"/>
                  </a:cubicBezTo>
                  <a:cubicBezTo>
                    <a:pt x="6239" y="763"/>
                    <a:pt x="6299" y="787"/>
                    <a:pt x="6370" y="799"/>
                  </a:cubicBezTo>
                  <a:cubicBezTo>
                    <a:pt x="6513" y="811"/>
                    <a:pt x="6644" y="870"/>
                    <a:pt x="6775" y="918"/>
                  </a:cubicBezTo>
                  <a:cubicBezTo>
                    <a:pt x="7025" y="1025"/>
                    <a:pt x="7287" y="1168"/>
                    <a:pt x="7489" y="1358"/>
                  </a:cubicBezTo>
                  <a:cubicBezTo>
                    <a:pt x="7716" y="1561"/>
                    <a:pt x="7882" y="1775"/>
                    <a:pt x="8025" y="2037"/>
                  </a:cubicBezTo>
                  <a:lnTo>
                    <a:pt x="8037" y="2061"/>
                  </a:lnTo>
                  <a:cubicBezTo>
                    <a:pt x="8098" y="2148"/>
                    <a:pt x="8185" y="2203"/>
                    <a:pt x="8278" y="2203"/>
                  </a:cubicBezTo>
                  <a:cubicBezTo>
                    <a:pt x="8312" y="2203"/>
                    <a:pt x="8347" y="2196"/>
                    <a:pt x="8382" y="2180"/>
                  </a:cubicBezTo>
                  <a:cubicBezTo>
                    <a:pt x="8549" y="2108"/>
                    <a:pt x="8728" y="2061"/>
                    <a:pt x="8906" y="2049"/>
                  </a:cubicBezTo>
                  <a:cubicBezTo>
                    <a:pt x="8948" y="2043"/>
                    <a:pt x="8993" y="2040"/>
                    <a:pt x="9037" y="2040"/>
                  </a:cubicBezTo>
                  <a:cubicBezTo>
                    <a:pt x="9082" y="2040"/>
                    <a:pt x="9127" y="2043"/>
                    <a:pt x="9168" y="2049"/>
                  </a:cubicBezTo>
                  <a:lnTo>
                    <a:pt x="9442" y="2096"/>
                  </a:lnTo>
                  <a:cubicBezTo>
                    <a:pt x="9549" y="2120"/>
                    <a:pt x="9621" y="2132"/>
                    <a:pt x="9704" y="2180"/>
                  </a:cubicBezTo>
                  <a:cubicBezTo>
                    <a:pt x="9787" y="2227"/>
                    <a:pt x="9871" y="2275"/>
                    <a:pt x="9942" y="2311"/>
                  </a:cubicBezTo>
                  <a:cubicBezTo>
                    <a:pt x="10097" y="2418"/>
                    <a:pt x="10228" y="2549"/>
                    <a:pt x="10347" y="2704"/>
                  </a:cubicBezTo>
                  <a:cubicBezTo>
                    <a:pt x="10383" y="2751"/>
                    <a:pt x="10407" y="2775"/>
                    <a:pt x="10442" y="2823"/>
                  </a:cubicBezTo>
                  <a:lnTo>
                    <a:pt x="10514" y="2942"/>
                  </a:lnTo>
                  <a:lnTo>
                    <a:pt x="10573" y="3073"/>
                  </a:lnTo>
                  <a:lnTo>
                    <a:pt x="10621" y="3204"/>
                  </a:lnTo>
                  <a:cubicBezTo>
                    <a:pt x="10645" y="3299"/>
                    <a:pt x="10680" y="3382"/>
                    <a:pt x="10692" y="3478"/>
                  </a:cubicBezTo>
                  <a:cubicBezTo>
                    <a:pt x="10692" y="3513"/>
                    <a:pt x="10704" y="3549"/>
                    <a:pt x="10704" y="3609"/>
                  </a:cubicBezTo>
                  <a:lnTo>
                    <a:pt x="10704" y="3680"/>
                  </a:lnTo>
                  <a:lnTo>
                    <a:pt x="10704" y="3728"/>
                  </a:lnTo>
                  <a:lnTo>
                    <a:pt x="10704" y="3751"/>
                  </a:lnTo>
                  <a:cubicBezTo>
                    <a:pt x="10704" y="4144"/>
                    <a:pt x="10561" y="4513"/>
                    <a:pt x="10323" y="4835"/>
                  </a:cubicBezTo>
                  <a:cubicBezTo>
                    <a:pt x="10287" y="4859"/>
                    <a:pt x="10276" y="4918"/>
                    <a:pt x="10299" y="4966"/>
                  </a:cubicBezTo>
                  <a:cubicBezTo>
                    <a:pt x="10418" y="5180"/>
                    <a:pt x="10466" y="5442"/>
                    <a:pt x="10478" y="5680"/>
                  </a:cubicBezTo>
                  <a:lnTo>
                    <a:pt x="10478" y="5859"/>
                  </a:lnTo>
                  <a:cubicBezTo>
                    <a:pt x="10466" y="5883"/>
                    <a:pt x="10466" y="5918"/>
                    <a:pt x="10466" y="5942"/>
                  </a:cubicBezTo>
                  <a:cubicBezTo>
                    <a:pt x="10466" y="5978"/>
                    <a:pt x="10454" y="6002"/>
                    <a:pt x="10454" y="6037"/>
                  </a:cubicBezTo>
                  <a:lnTo>
                    <a:pt x="10407" y="6216"/>
                  </a:lnTo>
                  <a:cubicBezTo>
                    <a:pt x="10395" y="6276"/>
                    <a:pt x="10359" y="6335"/>
                    <a:pt x="10347" y="6395"/>
                  </a:cubicBezTo>
                  <a:cubicBezTo>
                    <a:pt x="10240" y="6621"/>
                    <a:pt x="10109" y="6823"/>
                    <a:pt x="9930" y="6990"/>
                  </a:cubicBezTo>
                  <a:cubicBezTo>
                    <a:pt x="9883" y="7038"/>
                    <a:pt x="9847" y="7061"/>
                    <a:pt x="9799" y="7109"/>
                  </a:cubicBezTo>
                  <a:cubicBezTo>
                    <a:pt x="9752" y="7133"/>
                    <a:pt x="9692" y="7180"/>
                    <a:pt x="9645" y="7216"/>
                  </a:cubicBezTo>
                  <a:cubicBezTo>
                    <a:pt x="9585" y="7240"/>
                    <a:pt x="9549" y="7276"/>
                    <a:pt x="9490" y="7300"/>
                  </a:cubicBezTo>
                  <a:cubicBezTo>
                    <a:pt x="9442" y="7335"/>
                    <a:pt x="9383" y="7359"/>
                    <a:pt x="9323" y="7371"/>
                  </a:cubicBezTo>
                  <a:cubicBezTo>
                    <a:pt x="9311" y="7371"/>
                    <a:pt x="9311" y="7395"/>
                    <a:pt x="9287" y="7395"/>
                  </a:cubicBezTo>
                  <a:cubicBezTo>
                    <a:pt x="9216" y="7430"/>
                    <a:pt x="9204" y="7526"/>
                    <a:pt x="9252" y="7585"/>
                  </a:cubicBezTo>
                  <a:lnTo>
                    <a:pt x="9990" y="8740"/>
                  </a:lnTo>
                  <a:lnTo>
                    <a:pt x="10740" y="9907"/>
                  </a:lnTo>
                  <a:lnTo>
                    <a:pt x="12204" y="12229"/>
                  </a:lnTo>
                  <a:lnTo>
                    <a:pt x="12954" y="13384"/>
                  </a:lnTo>
                  <a:lnTo>
                    <a:pt x="13691" y="14500"/>
                  </a:lnTo>
                  <a:lnTo>
                    <a:pt x="13691" y="14500"/>
                  </a:lnTo>
                  <a:cubicBezTo>
                    <a:pt x="13687" y="14497"/>
                    <a:pt x="13684" y="14494"/>
                    <a:pt x="13681" y="14491"/>
                  </a:cubicBezTo>
                  <a:lnTo>
                    <a:pt x="12621" y="13562"/>
                  </a:lnTo>
                  <a:lnTo>
                    <a:pt x="11573" y="12645"/>
                  </a:lnTo>
                  <a:cubicBezTo>
                    <a:pt x="11216" y="12348"/>
                    <a:pt x="10859" y="12026"/>
                    <a:pt x="10502" y="11729"/>
                  </a:cubicBezTo>
                  <a:lnTo>
                    <a:pt x="9430" y="10824"/>
                  </a:lnTo>
                  <a:cubicBezTo>
                    <a:pt x="8716" y="10228"/>
                    <a:pt x="7978" y="9621"/>
                    <a:pt x="7251" y="9038"/>
                  </a:cubicBezTo>
                  <a:cubicBezTo>
                    <a:pt x="7248" y="9035"/>
                    <a:pt x="7243" y="9032"/>
                    <a:pt x="7239" y="9030"/>
                  </a:cubicBezTo>
                  <a:lnTo>
                    <a:pt x="7239" y="9030"/>
                  </a:lnTo>
                  <a:cubicBezTo>
                    <a:pt x="7063" y="9261"/>
                    <a:pt x="6865" y="9459"/>
                    <a:pt x="6644" y="9633"/>
                  </a:cubicBezTo>
                  <a:cubicBezTo>
                    <a:pt x="6418" y="9812"/>
                    <a:pt x="6168" y="9978"/>
                    <a:pt x="5918" y="10097"/>
                  </a:cubicBezTo>
                  <a:cubicBezTo>
                    <a:pt x="5668" y="10228"/>
                    <a:pt x="5382" y="10324"/>
                    <a:pt x="5108" y="10383"/>
                  </a:cubicBezTo>
                  <a:cubicBezTo>
                    <a:pt x="4834" y="10455"/>
                    <a:pt x="4561" y="10467"/>
                    <a:pt x="4275" y="10467"/>
                  </a:cubicBezTo>
                  <a:cubicBezTo>
                    <a:pt x="4001" y="10467"/>
                    <a:pt x="3727" y="10443"/>
                    <a:pt x="3465" y="10371"/>
                  </a:cubicBezTo>
                  <a:cubicBezTo>
                    <a:pt x="3406" y="10348"/>
                    <a:pt x="3322" y="10324"/>
                    <a:pt x="3251" y="10312"/>
                  </a:cubicBezTo>
                  <a:cubicBezTo>
                    <a:pt x="3191" y="10276"/>
                    <a:pt x="3120" y="10264"/>
                    <a:pt x="3060" y="10228"/>
                  </a:cubicBezTo>
                  <a:cubicBezTo>
                    <a:pt x="2917" y="10193"/>
                    <a:pt x="2810" y="10133"/>
                    <a:pt x="2691" y="10074"/>
                  </a:cubicBezTo>
                  <a:cubicBezTo>
                    <a:pt x="2453" y="9931"/>
                    <a:pt x="2227" y="9788"/>
                    <a:pt x="2013" y="9609"/>
                  </a:cubicBezTo>
                  <a:cubicBezTo>
                    <a:pt x="1822" y="9431"/>
                    <a:pt x="1632" y="9240"/>
                    <a:pt x="1477" y="9014"/>
                  </a:cubicBezTo>
                  <a:cubicBezTo>
                    <a:pt x="1322" y="8788"/>
                    <a:pt x="1203" y="8562"/>
                    <a:pt x="1096" y="8312"/>
                  </a:cubicBezTo>
                  <a:cubicBezTo>
                    <a:pt x="989" y="8062"/>
                    <a:pt x="929" y="7811"/>
                    <a:pt x="882" y="7538"/>
                  </a:cubicBezTo>
                  <a:cubicBezTo>
                    <a:pt x="870" y="7407"/>
                    <a:pt x="858" y="7276"/>
                    <a:pt x="858" y="7133"/>
                  </a:cubicBezTo>
                  <a:lnTo>
                    <a:pt x="858" y="6942"/>
                  </a:lnTo>
                  <a:lnTo>
                    <a:pt x="858" y="6835"/>
                  </a:lnTo>
                  <a:lnTo>
                    <a:pt x="858" y="6811"/>
                  </a:lnTo>
                  <a:lnTo>
                    <a:pt x="858" y="6799"/>
                  </a:lnTo>
                  <a:lnTo>
                    <a:pt x="858" y="6752"/>
                  </a:lnTo>
                  <a:cubicBezTo>
                    <a:pt x="882" y="6478"/>
                    <a:pt x="929" y="6228"/>
                    <a:pt x="1024" y="5978"/>
                  </a:cubicBezTo>
                  <a:cubicBezTo>
                    <a:pt x="1179" y="5466"/>
                    <a:pt x="1477" y="5025"/>
                    <a:pt x="1846" y="4656"/>
                  </a:cubicBezTo>
                  <a:cubicBezTo>
                    <a:pt x="2227" y="4275"/>
                    <a:pt x="2679" y="4013"/>
                    <a:pt x="3191" y="3847"/>
                  </a:cubicBezTo>
                  <a:cubicBezTo>
                    <a:pt x="3370" y="3787"/>
                    <a:pt x="3501" y="3609"/>
                    <a:pt x="3477" y="3406"/>
                  </a:cubicBezTo>
                  <a:cubicBezTo>
                    <a:pt x="3441" y="3120"/>
                    <a:pt x="3453" y="2847"/>
                    <a:pt x="3513" y="2585"/>
                  </a:cubicBezTo>
                  <a:cubicBezTo>
                    <a:pt x="3537" y="2525"/>
                    <a:pt x="3560" y="2454"/>
                    <a:pt x="3584" y="2394"/>
                  </a:cubicBezTo>
                  <a:lnTo>
                    <a:pt x="3608" y="2299"/>
                  </a:lnTo>
                  <a:lnTo>
                    <a:pt x="3620" y="2239"/>
                  </a:lnTo>
                  <a:lnTo>
                    <a:pt x="3620" y="2227"/>
                  </a:lnTo>
                  <a:lnTo>
                    <a:pt x="3632" y="2192"/>
                  </a:lnTo>
                  <a:cubicBezTo>
                    <a:pt x="3691" y="2073"/>
                    <a:pt x="3751" y="1954"/>
                    <a:pt x="3834" y="1835"/>
                  </a:cubicBezTo>
                  <a:cubicBezTo>
                    <a:pt x="3858" y="1775"/>
                    <a:pt x="3906" y="1739"/>
                    <a:pt x="3953" y="1680"/>
                  </a:cubicBezTo>
                  <a:cubicBezTo>
                    <a:pt x="4001" y="1620"/>
                    <a:pt x="4037" y="1561"/>
                    <a:pt x="4084" y="1513"/>
                  </a:cubicBezTo>
                  <a:cubicBezTo>
                    <a:pt x="4191" y="1406"/>
                    <a:pt x="4287" y="1323"/>
                    <a:pt x="4394" y="1227"/>
                  </a:cubicBezTo>
                  <a:cubicBezTo>
                    <a:pt x="4453" y="1180"/>
                    <a:pt x="4513" y="1156"/>
                    <a:pt x="4572" y="1108"/>
                  </a:cubicBezTo>
                  <a:cubicBezTo>
                    <a:pt x="4632" y="1084"/>
                    <a:pt x="4692" y="1037"/>
                    <a:pt x="4751" y="1001"/>
                  </a:cubicBezTo>
                  <a:cubicBezTo>
                    <a:pt x="4870" y="930"/>
                    <a:pt x="5001" y="882"/>
                    <a:pt x="5144" y="846"/>
                  </a:cubicBezTo>
                  <a:cubicBezTo>
                    <a:pt x="5275" y="799"/>
                    <a:pt x="5406" y="763"/>
                    <a:pt x="5537" y="751"/>
                  </a:cubicBezTo>
                  <a:cubicBezTo>
                    <a:pt x="5579" y="745"/>
                    <a:pt x="5614" y="745"/>
                    <a:pt x="5647" y="745"/>
                  </a:cubicBezTo>
                  <a:cubicBezTo>
                    <a:pt x="5680" y="745"/>
                    <a:pt x="5710" y="745"/>
                    <a:pt x="5739" y="739"/>
                  </a:cubicBezTo>
                  <a:close/>
                  <a:moveTo>
                    <a:pt x="5644" y="1"/>
                  </a:moveTo>
                  <a:cubicBezTo>
                    <a:pt x="5561" y="1"/>
                    <a:pt x="5454" y="1"/>
                    <a:pt x="5358" y="25"/>
                  </a:cubicBezTo>
                  <a:cubicBezTo>
                    <a:pt x="5180" y="37"/>
                    <a:pt x="5001" y="61"/>
                    <a:pt x="4822" y="120"/>
                  </a:cubicBezTo>
                  <a:cubicBezTo>
                    <a:pt x="4668" y="168"/>
                    <a:pt x="4489" y="239"/>
                    <a:pt x="4322" y="322"/>
                  </a:cubicBezTo>
                  <a:cubicBezTo>
                    <a:pt x="4251" y="358"/>
                    <a:pt x="4156" y="406"/>
                    <a:pt x="4084" y="453"/>
                  </a:cubicBezTo>
                  <a:cubicBezTo>
                    <a:pt x="4013" y="501"/>
                    <a:pt x="3930" y="561"/>
                    <a:pt x="3858" y="596"/>
                  </a:cubicBezTo>
                  <a:cubicBezTo>
                    <a:pt x="3715" y="703"/>
                    <a:pt x="3572" y="823"/>
                    <a:pt x="3441" y="953"/>
                  </a:cubicBezTo>
                  <a:cubicBezTo>
                    <a:pt x="3382" y="1037"/>
                    <a:pt x="3322" y="1096"/>
                    <a:pt x="3263" y="1168"/>
                  </a:cubicBezTo>
                  <a:cubicBezTo>
                    <a:pt x="3203" y="1239"/>
                    <a:pt x="3144" y="1311"/>
                    <a:pt x="3096" y="1394"/>
                  </a:cubicBezTo>
                  <a:cubicBezTo>
                    <a:pt x="3001" y="1537"/>
                    <a:pt x="2906" y="1704"/>
                    <a:pt x="2834" y="1870"/>
                  </a:cubicBezTo>
                  <a:lnTo>
                    <a:pt x="2822" y="1894"/>
                  </a:lnTo>
                  <a:lnTo>
                    <a:pt x="2798" y="1930"/>
                  </a:lnTo>
                  <a:lnTo>
                    <a:pt x="2775" y="1989"/>
                  </a:lnTo>
                  <a:lnTo>
                    <a:pt x="2727" y="2120"/>
                  </a:lnTo>
                  <a:cubicBezTo>
                    <a:pt x="2703" y="2204"/>
                    <a:pt x="2679" y="2299"/>
                    <a:pt x="2656" y="2382"/>
                  </a:cubicBezTo>
                  <a:cubicBezTo>
                    <a:pt x="2588" y="2642"/>
                    <a:pt x="2557" y="2902"/>
                    <a:pt x="2561" y="3162"/>
                  </a:cubicBezTo>
                  <a:lnTo>
                    <a:pt x="2561" y="3162"/>
                  </a:lnTo>
                  <a:cubicBezTo>
                    <a:pt x="2053" y="3365"/>
                    <a:pt x="1585" y="3675"/>
                    <a:pt x="1191" y="4049"/>
                  </a:cubicBezTo>
                  <a:cubicBezTo>
                    <a:pt x="953" y="4275"/>
                    <a:pt x="751" y="4549"/>
                    <a:pt x="584" y="4835"/>
                  </a:cubicBezTo>
                  <a:cubicBezTo>
                    <a:pt x="417" y="5109"/>
                    <a:pt x="274" y="5406"/>
                    <a:pt x="179" y="5728"/>
                  </a:cubicBezTo>
                  <a:cubicBezTo>
                    <a:pt x="84" y="6037"/>
                    <a:pt x="24" y="6359"/>
                    <a:pt x="0" y="6692"/>
                  </a:cubicBezTo>
                  <a:lnTo>
                    <a:pt x="0" y="6752"/>
                  </a:lnTo>
                  <a:lnTo>
                    <a:pt x="0" y="6788"/>
                  </a:lnTo>
                  <a:lnTo>
                    <a:pt x="0" y="6823"/>
                  </a:lnTo>
                  <a:lnTo>
                    <a:pt x="0" y="6930"/>
                  </a:lnTo>
                  <a:cubicBezTo>
                    <a:pt x="24" y="7002"/>
                    <a:pt x="24" y="7109"/>
                    <a:pt x="24" y="7180"/>
                  </a:cubicBezTo>
                  <a:cubicBezTo>
                    <a:pt x="36" y="7347"/>
                    <a:pt x="48" y="7514"/>
                    <a:pt x="84" y="7669"/>
                  </a:cubicBezTo>
                  <a:cubicBezTo>
                    <a:pt x="143" y="8002"/>
                    <a:pt x="239" y="8312"/>
                    <a:pt x="381" y="8609"/>
                  </a:cubicBezTo>
                  <a:cubicBezTo>
                    <a:pt x="512" y="8907"/>
                    <a:pt x="679" y="9193"/>
                    <a:pt x="882" y="9443"/>
                  </a:cubicBezTo>
                  <a:cubicBezTo>
                    <a:pt x="1286" y="9943"/>
                    <a:pt x="1810" y="10348"/>
                    <a:pt x="2382" y="10621"/>
                  </a:cubicBezTo>
                  <a:cubicBezTo>
                    <a:pt x="2536" y="10681"/>
                    <a:pt x="2679" y="10740"/>
                    <a:pt x="2834" y="10788"/>
                  </a:cubicBezTo>
                  <a:cubicBezTo>
                    <a:pt x="2906" y="10800"/>
                    <a:pt x="2977" y="10824"/>
                    <a:pt x="3072" y="10836"/>
                  </a:cubicBezTo>
                  <a:cubicBezTo>
                    <a:pt x="3144" y="10859"/>
                    <a:pt x="3203" y="10871"/>
                    <a:pt x="3298" y="10883"/>
                  </a:cubicBezTo>
                  <a:cubicBezTo>
                    <a:pt x="3548" y="10929"/>
                    <a:pt x="3790" y="10947"/>
                    <a:pt x="4036" y="10947"/>
                  </a:cubicBezTo>
                  <a:cubicBezTo>
                    <a:pt x="4107" y="10947"/>
                    <a:pt x="4179" y="10945"/>
                    <a:pt x="4251" y="10943"/>
                  </a:cubicBezTo>
                  <a:cubicBezTo>
                    <a:pt x="4561" y="10919"/>
                    <a:pt x="4870" y="10859"/>
                    <a:pt x="5168" y="10764"/>
                  </a:cubicBezTo>
                  <a:cubicBezTo>
                    <a:pt x="5465" y="10681"/>
                    <a:pt x="5739" y="10538"/>
                    <a:pt x="6001" y="10383"/>
                  </a:cubicBezTo>
                  <a:cubicBezTo>
                    <a:pt x="6275" y="10228"/>
                    <a:pt x="6513" y="10038"/>
                    <a:pt x="6716" y="9812"/>
                  </a:cubicBezTo>
                  <a:cubicBezTo>
                    <a:pt x="6930" y="9609"/>
                    <a:pt x="7085" y="9371"/>
                    <a:pt x="7239" y="9133"/>
                  </a:cubicBezTo>
                  <a:cubicBezTo>
                    <a:pt x="7882" y="9788"/>
                    <a:pt x="8537" y="10443"/>
                    <a:pt x="9121" y="11157"/>
                  </a:cubicBezTo>
                  <a:lnTo>
                    <a:pt x="10133" y="12133"/>
                  </a:lnTo>
                  <a:cubicBezTo>
                    <a:pt x="10466" y="12467"/>
                    <a:pt x="10799" y="12776"/>
                    <a:pt x="11145" y="13098"/>
                  </a:cubicBezTo>
                  <a:lnTo>
                    <a:pt x="12145" y="14074"/>
                  </a:lnTo>
                  <a:lnTo>
                    <a:pt x="13181" y="15039"/>
                  </a:lnTo>
                  <a:cubicBezTo>
                    <a:pt x="13847" y="15681"/>
                    <a:pt x="14550" y="16301"/>
                    <a:pt x="15229" y="16944"/>
                  </a:cubicBezTo>
                  <a:cubicBezTo>
                    <a:pt x="15293" y="17002"/>
                    <a:pt x="15376" y="17032"/>
                    <a:pt x="15460" y="17032"/>
                  </a:cubicBezTo>
                  <a:cubicBezTo>
                    <a:pt x="15531" y="17032"/>
                    <a:pt x="15604" y="17011"/>
                    <a:pt x="15669" y="16967"/>
                  </a:cubicBezTo>
                  <a:cubicBezTo>
                    <a:pt x="15824" y="16872"/>
                    <a:pt x="15871" y="16646"/>
                    <a:pt x="15764" y="16479"/>
                  </a:cubicBezTo>
                  <a:cubicBezTo>
                    <a:pt x="15748" y="16454"/>
                    <a:pt x="15731" y="16428"/>
                    <a:pt x="15714" y="16402"/>
                  </a:cubicBezTo>
                  <a:lnTo>
                    <a:pt x="15714" y="16402"/>
                  </a:lnTo>
                  <a:lnTo>
                    <a:pt x="15776" y="16348"/>
                  </a:lnTo>
                  <a:cubicBezTo>
                    <a:pt x="15698" y="16279"/>
                    <a:pt x="15619" y="16210"/>
                    <a:pt x="15540" y="16140"/>
                  </a:cubicBezTo>
                  <a:lnTo>
                    <a:pt x="15540" y="16140"/>
                  </a:lnTo>
                  <a:cubicBezTo>
                    <a:pt x="15360" y="15868"/>
                    <a:pt x="15175" y="15596"/>
                    <a:pt x="14990" y="15336"/>
                  </a:cubicBezTo>
                  <a:cubicBezTo>
                    <a:pt x="14740" y="14967"/>
                    <a:pt x="14490" y="14574"/>
                    <a:pt x="14217" y="14205"/>
                  </a:cubicBezTo>
                  <a:lnTo>
                    <a:pt x="13431" y="13074"/>
                  </a:lnTo>
                  <a:lnTo>
                    <a:pt x="12633" y="11955"/>
                  </a:lnTo>
                  <a:lnTo>
                    <a:pt x="11002" y="9728"/>
                  </a:lnTo>
                  <a:lnTo>
                    <a:pt x="10204" y="8609"/>
                  </a:lnTo>
                  <a:lnTo>
                    <a:pt x="9499" y="7610"/>
                  </a:lnTo>
                  <a:lnTo>
                    <a:pt x="9499" y="7610"/>
                  </a:lnTo>
                  <a:cubicBezTo>
                    <a:pt x="9710" y="7505"/>
                    <a:pt x="9895" y="7382"/>
                    <a:pt x="10049" y="7228"/>
                  </a:cubicBezTo>
                  <a:cubicBezTo>
                    <a:pt x="10264" y="7014"/>
                    <a:pt x="10407" y="6776"/>
                    <a:pt x="10514" y="6526"/>
                  </a:cubicBezTo>
                  <a:cubicBezTo>
                    <a:pt x="10537" y="6466"/>
                    <a:pt x="10573" y="6407"/>
                    <a:pt x="10585" y="6335"/>
                  </a:cubicBezTo>
                  <a:cubicBezTo>
                    <a:pt x="10597" y="6252"/>
                    <a:pt x="10621" y="6192"/>
                    <a:pt x="10633" y="6121"/>
                  </a:cubicBezTo>
                  <a:cubicBezTo>
                    <a:pt x="10633" y="6073"/>
                    <a:pt x="10645" y="6049"/>
                    <a:pt x="10645" y="6014"/>
                  </a:cubicBezTo>
                  <a:cubicBezTo>
                    <a:pt x="10657" y="5990"/>
                    <a:pt x="10657" y="5942"/>
                    <a:pt x="10657" y="5918"/>
                  </a:cubicBezTo>
                  <a:lnTo>
                    <a:pt x="10657" y="5704"/>
                  </a:lnTo>
                  <a:cubicBezTo>
                    <a:pt x="10657" y="5447"/>
                    <a:pt x="10608" y="5199"/>
                    <a:pt x="10512" y="4961"/>
                  </a:cubicBezTo>
                  <a:lnTo>
                    <a:pt x="10512" y="4961"/>
                  </a:lnTo>
                  <a:cubicBezTo>
                    <a:pt x="10625" y="4799"/>
                    <a:pt x="10727" y="4621"/>
                    <a:pt x="10811" y="4442"/>
                  </a:cubicBezTo>
                  <a:cubicBezTo>
                    <a:pt x="10895" y="4228"/>
                    <a:pt x="10942" y="4013"/>
                    <a:pt x="10954" y="3787"/>
                  </a:cubicBezTo>
                  <a:lnTo>
                    <a:pt x="10954" y="3740"/>
                  </a:lnTo>
                  <a:lnTo>
                    <a:pt x="10954" y="3692"/>
                  </a:lnTo>
                  <a:lnTo>
                    <a:pt x="10954" y="3620"/>
                  </a:lnTo>
                  <a:cubicBezTo>
                    <a:pt x="10954" y="3561"/>
                    <a:pt x="10942" y="3501"/>
                    <a:pt x="10942" y="3442"/>
                  </a:cubicBezTo>
                  <a:cubicBezTo>
                    <a:pt x="10930" y="3323"/>
                    <a:pt x="10918" y="3204"/>
                    <a:pt x="10883" y="3097"/>
                  </a:cubicBezTo>
                  <a:cubicBezTo>
                    <a:pt x="10859" y="3037"/>
                    <a:pt x="10835" y="3001"/>
                    <a:pt x="10823" y="2942"/>
                  </a:cubicBezTo>
                  <a:lnTo>
                    <a:pt x="10764" y="2775"/>
                  </a:lnTo>
                  <a:lnTo>
                    <a:pt x="10692" y="2620"/>
                  </a:lnTo>
                  <a:cubicBezTo>
                    <a:pt x="10657" y="2585"/>
                    <a:pt x="10633" y="2525"/>
                    <a:pt x="10597" y="2477"/>
                  </a:cubicBezTo>
                  <a:cubicBezTo>
                    <a:pt x="10466" y="2287"/>
                    <a:pt x="10299" y="2120"/>
                    <a:pt x="10121" y="1966"/>
                  </a:cubicBezTo>
                  <a:cubicBezTo>
                    <a:pt x="10037" y="1894"/>
                    <a:pt x="9930" y="1835"/>
                    <a:pt x="9823" y="1775"/>
                  </a:cubicBezTo>
                  <a:cubicBezTo>
                    <a:pt x="9728" y="1727"/>
                    <a:pt x="9609" y="1668"/>
                    <a:pt x="9502" y="1644"/>
                  </a:cubicBezTo>
                  <a:cubicBezTo>
                    <a:pt x="9394" y="1596"/>
                    <a:pt x="9275" y="1573"/>
                    <a:pt x="9156" y="1549"/>
                  </a:cubicBezTo>
                  <a:cubicBezTo>
                    <a:pt x="9037" y="1537"/>
                    <a:pt x="8918" y="1525"/>
                    <a:pt x="8799" y="1525"/>
                  </a:cubicBezTo>
                  <a:cubicBezTo>
                    <a:pt x="8651" y="1525"/>
                    <a:pt x="8502" y="1544"/>
                    <a:pt x="8357" y="1575"/>
                  </a:cubicBezTo>
                  <a:lnTo>
                    <a:pt x="8357" y="1575"/>
                  </a:lnTo>
                  <a:cubicBezTo>
                    <a:pt x="8308" y="1486"/>
                    <a:pt x="8254" y="1400"/>
                    <a:pt x="8192" y="1311"/>
                  </a:cubicBezTo>
                  <a:cubicBezTo>
                    <a:pt x="8085" y="1168"/>
                    <a:pt x="7978" y="1013"/>
                    <a:pt x="7847" y="894"/>
                  </a:cubicBezTo>
                  <a:cubicBezTo>
                    <a:pt x="7716" y="775"/>
                    <a:pt x="7585" y="656"/>
                    <a:pt x="7430" y="561"/>
                  </a:cubicBezTo>
                  <a:cubicBezTo>
                    <a:pt x="7287" y="453"/>
                    <a:pt x="7120" y="358"/>
                    <a:pt x="6954" y="287"/>
                  </a:cubicBezTo>
                  <a:cubicBezTo>
                    <a:pt x="6787" y="215"/>
                    <a:pt x="6632" y="156"/>
                    <a:pt x="6454" y="108"/>
                  </a:cubicBezTo>
                  <a:cubicBezTo>
                    <a:pt x="6358" y="84"/>
                    <a:pt x="6275" y="61"/>
                    <a:pt x="6180" y="49"/>
                  </a:cubicBezTo>
                  <a:cubicBezTo>
                    <a:pt x="6132" y="49"/>
                    <a:pt x="6096" y="37"/>
                    <a:pt x="6049" y="37"/>
                  </a:cubicBezTo>
                  <a:lnTo>
                    <a:pt x="5977" y="25"/>
                  </a:lnTo>
                  <a:lnTo>
                    <a:pt x="5894" y="25"/>
                  </a:lnTo>
                  <a:cubicBezTo>
                    <a:pt x="5811" y="1"/>
                    <a:pt x="5739" y="1"/>
                    <a:pt x="5644"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0"/>
            <p:cNvSpPr/>
            <p:nvPr/>
          </p:nvSpPr>
          <p:spPr>
            <a:xfrm>
              <a:off x="1785376" y="2040776"/>
              <a:ext cx="3132440" cy="2078716"/>
            </a:xfrm>
            <a:custGeom>
              <a:avLst/>
              <a:gdLst/>
              <a:ahLst/>
              <a:cxnLst/>
              <a:rect l="l" t="t" r="r" b="b"/>
              <a:pathLst>
                <a:path w="110443" h="73291" extrusionOk="0">
                  <a:moveTo>
                    <a:pt x="53446" y="1"/>
                  </a:moveTo>
                  <a:cubicBezTo>
                    <a:pt x="50623" y="1"/>
                    <a:pt x="47751" y="1823"/>
                    <a:pt x="45935" y="4768"/>
                  </a:cubicBezTo>
                  <a:cubicBezTo>
                    <a:pt x="44887" y="3852"/>
                    <a:pt x="43685" y="3102"/>
                    <a:pt x="42327" y="2613"/>
                  </a:cubicBezTo>
                  <a:cubicBezTo>
                    <a:pt x="40999" y="2120"/>
                    <a:pt x="39570" y="1883"/>
                    <a:pt x="38110" y="1883"/>
                  </a:cubicBezTo>
                  <a:cubicBezTo>
                    <a:pt x="31470" y="1883"/>
                    <a:pt x="24175" y="6773"/>
                    <a:pt x="22682" y="14591"/>
                  </a:cubicBezTo>
                  <a:cubicBezTo>
                    <a:pt x="22670" y="14651"/>
                    <a:pt x="22634" y="14710"/>
                    <a:pt x="22622" y="14770"/>
                  </a:cubicBezTo>
                  <a:cubicBezTo>
                    <a:pt x="21477" y="14403"/>
                    <a:pt x="20302" y="14227"/>
                    <a:pt x="19120" y="14227"/>
                  </a:cubicBezTo>
                  <a:cubicBezTo>
                    <a:pt x="12821" y="14227"/>
                    <a:pt x="6357" y="19224"/>
                    <a:pt x="3489" y="26914"/>
                  </a:cubicBezTo>
                  <a:cubicBezTo>
                    <a:pt x="1" y="36272"/>
                    <a:pt x="3144" y="46071"/>
                    <a:pt x="10514" y="48821"/>
                  </a:cubicBezTo>
                  <a:cubicBezTo>
                    <a:pt x="11820" y="49308"/>
                    <a:pt x="13170" y="49539"/>
                    <a:pt x="14527" y="49539"/>
                  </a:cubicBezTo>
                  <a:cubicBezTo>
                    <a:pt x="16323" y="49539"/>
                    <a:pt x="18130" y="49134"/>
                    <a:pt x="19860" y="48381"/>
                  </a:cubicBezTo>
                  <a:cubicBezTo>
                    <a:pt x="20098" y="51631"/>
                    <a:pt x="21765" y="54394"/>
                    <a:pt x="24480" y="55406"/>
                  </a:cubicBezTo>
                  <a:cubicBezTo>
                    <a:pt x="25182" y="55668"/>
                    <a:pt x="25909" y="55787"/>
                    <a:pt x="26659" y="55787"/>
                  </a:cubicBezTo>
                  <a:cubicBezTo>
                    <a:pt x="27242" y="61442"/>
                    <a:pt x="30231" y="66181"/>
                    <a:pt x="34993" y="67955"/>
                  </a:cubicBezTo>
                  <a:cubicBezTo>
                    <a:pt x="36299" y="68439"/>
                    <a:pt x="37649" y="68670"/>
                    <a:pt x="39006" y="68670"/>
                  </a:cubicBezTo>
                  <a:cubicBezTo>
                    <a:pt x="41486" y="68670"/>
                    <a:pt x="43991" y="67899"/>
                    <a:pt x="46292" y="66490"/>
                  </a:cubicBezTo>
                  <a:cubicBezTo>
                    <a:pt x="46495" y="66586"/>
                    <a:pt x="46721" y="66669"/>
                    <a:pt x="46947" y="66764"/>
                  </a:cubicBezTo>
                  <a:cubicBezTo>
                    <a:pt x="48246" y="67250"/>
                    <a:pt x="49591" y="67481"/>
                    <a:pt x="50944" y="67481"/>
                  </a:cubicBezTo>
                  <a:cubicBezTo>
                    <a:pt x="52406" y="67481"/>
                    <a:pt x="53877" y="67212"/>
                    <a:pt x="55305" y="66705"/>
                  </a:cubicBezTo>
                  <a:cubicBezTo>
                    <a:pt x="55758" y="69586"/>
                    <a:pt x="57365" y="71967"/>
                    <a:pt x="59830" y="72896"/>
                  </a:cubicBezTo>
                  <a:cubicBezTo>
                    <a:pt x="60548" y="73163"/>
                    <a:pt x="61291" y="73291"/>
                    <a:pt x="62038" y="73291"/>
                  </a:cubicBezTo>
                  <a:cubicBezTo>
                    <a:pt x="65516" y="73291"/>
                    <a:pt x="69086" y="70531"/>
                    <a:pt x="70664" y="66288"/>
                  </a:cubicBezTo>
                  <a:cubicBezTo>
                    <a:pt x="70771" y="66002"/>
                    <a:pt x="70855" y="65704"/>
                    <a:pt x="70950" y="65419"/>
                  </a:cubicBezTo>
                  <a:cubicBezTo>
                    <a:pt x="71593" y="66681"/>
                    <a:pt x="72581" y="67657"/>
                    <a:pt x="73879" y="68145"/>
                  </a:cubicBezTo>
                  <a:cubicBezTo>
                    <a:pt x="74455" y="68360"/>
                    <a:pt x="75052" y="68462"/>
                    <a:pt x="75653" y="68462"/>
                  </a:cubicBezTo>
                  <a:cubicBezTo>
                    <a:pt x="78412" y="68462"/>
                    <a:pt x="81248" y="66301"/>
                    <a:pt x="82559" y="62966"/>
                  </a:cubicBezTo>
                  <a:cubicBezTo>
                    <a:pt x="83833" y="64454"/>
                    <a:pt x="85440" y="65597"/>
                    <a:pt x="87309" y="66300"/>
                  </a:cubicBezTo>
                  <a:cubicBezTo>
                    <a:pt x="88612" y="66785"/>
                    <a:pt x="89959" y="67016"/>
                    <a:pt x="91314" y="67016"/>
                  </a:cubicBezTo>
                  <a:cubicBezTo>
                    <a:pt x="97613" y="67016"/>
                    <a:pt x="104074" y="62024"/>
                    <a:pt x="106954" y="54322"/>
                  </a:cubicBezTo>
                  <a:cubicBezTo>
                    <a:pt x="110443" y="44988"/>
                    <a:pt x="107288" y="35177"/>
                    <a:pt x="99942" y="32438"/>
                  </a:cubicBezTo>
                  <a:cubicBezTo>
                    <a:pt x="99370" y="32224"/>
                    <a:pt x="98787" y="32069"/>
                    <a:pt x="98215" y="31950"/>
                  </a:cubicBezTo>
                  <a:cubicBezTo>
                    <a:pt x="99954" y="23676"/>
                    <a:pt x="96739" y="15734"/>
                    <a:pt x="90238" y="13317"/>
                  </a:cubicBezTo>
                  <a:cubicBezTo>
                    <a:pt x="88938" y="12829"/>
                    <a:pt x="87588" y="12597"/>
                    <a:pt x="86233" y="12597"/>
                  </a:cubicBezTo>
                  <a:cubicBezTo>
                    <a:pt x="85603" y="12597"/>
                    <a:pt x="84972" y="12647"/>
                    <a:pt x="84344" y="12746"/>
                  </a:cubicBezTo>
                  <a:cubicBezTo>
                    <a:pt x="83702" y="11531"/>
                    <a:pt x="82725" y="10579"/>
                    <a:pt x="81439" y="10102"/>
                  </a:cubicBezTo>
                  <a:cubicBezTo>
                    <a:pt x="80862" y="9885"/>
                    <a:pt x="80264" y="9783"/>
                    <a:pt x="79660" y="9783"/>
                  </a:cubicBezTo>
                  <a:cubicBezTo>
                    <a:pt x="79005" y="9783"/>
                    <a:pt x="78345" y="9903"/>
                    <a:pt x="77701" y="10126"/>
                  </a:cubicBezTo>
                  <a:cubicBezTo>
                    <a:pt x="76391" y="6316"/>
                    <a:pt x="73819" y="3328"/>
                    <a:pt x="70247" y="1994"/>
                  </a:cubicBezTo>
                  <a:cubicBezTo>
                    <a:pt x="68940" y="1507"/>
                    <a:pt x="67588" y="1275"/>
                    <a:pt x="66229" y="1275"/>
                  </a:cubicBezTo>
                  <a:cubicBezTo>
                    <a:pt x="63801" y="1275"/>
                    <a:pt x="61351" y="2017"/>
                    <a:pt x="59091" y="3375"/>
                  </a:cubicBezTo>
                  <a:cubicBezTo>
                    <a:pt x="58282" y="2006"/>
                    <a:pt x="57139" y="947"/>
                    <a:pt x="55662" y="399"/>
                  </a:cubicBezTo>
                  <a:cubicBezTo>
                    <a:pt x="54941" y="129"/>
                    <a:pt x="54195" y="1"/>
                    <a:pt x="53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0"/>
            <p:cNvSpPr/>
            <p:nvPr/>
          </p:nvSpPr>
          <p:spPr>
            <a:xfrm>
              <a:off x="1834670" y="2021887"/>
              <a:ext cx="3051068" cy="2119218"/>
            </a:xfrm>
            <a:custGeom>
              <a:avLst/>
              <a:gdLst/>
              <a:ahLst/>
              <a:cxnLst/>
              <a:rect l="l" t="t" r="r" b="b"/>
              <a:pathLst>
                <a:path w="107574" h="74719" extrusionOk="0">
                  <a:moveTo>
                    <a:pt x="72293" y="68116"/>
                  </a:moveTo>
                  <a:lnTo>
                    <a:pt x="72308" y="68121"/>
                  </a:lnTo>
                  <a:cubicBezTo>
                    <a:pt x="72314" y="68121"/>
                    <a:pt x="72303" y="68117"/>
                    <a:pt x="72293" y="68116"/>
                  </a:cubicBezTo>
                  <a:close/>
                  <a:moveTo>
                    <a:pt x="51484" y="1327"/>
                  </a:moveTo>
                  <a:cubicBezTo>
                    <a:pt x="51781" y="1327"/>
                    <a:pt x="52091" y="1327"/>
                    <a:pt x="52388" y="1374"/>
                  </a:cubicBezTo>
                  <a:cubicBezTo>
                    <a:pt x="52460" y="1374"/>
                    <a:pt x="52543" y="1386"/>
                    <a:pt x="52615" y="1410"/>
                  </a:cubicBezTo>
                  <a:lnTo>
                    <a:pt x="52841" y="1446"/>
                  </a:lnTo>
                  <a:lnTo>
                    <a:pt x="53055" y="1493"/>
                  </a:lnTo>
                  <a:lnTo>
                    <a:pt x="53269" y="1553"/>
                  </a:lnTo>
                  <a:cubicBezTo>
                    <a:pt x="53329" y="1565"/>
                    <a:pt x="53412" y="1601"/>
                    <a:pt x="53496" y="1624"/>
                  </a:cubicBezTo>
                  <a:lnTo>
                    <a:pt x="53615" y="1672"/>
                  </a:lnTo>
                  <a:lnTo>
                    <a:pt x="53639" y="1684"/>
                  </a:lnTo>
                  <a:lnTo>
                    <a:pt x="53698" y="1708"/>
                  </a:lnTo>
                  <a:cubicBezTo>
                    <a:pt x="53853" y="1767"/>
                    <a:pt x="53984" y="1815"/>
                    <a:pt x="54115" y="1886"/>
                  </a:cubicBezTo>
                  <a:cubicBezTo>
                    <a:pt x="54651" y="2148"/>
                    <a:pt x="55163" y="2505"/>
                    <a:pt x="55591" y="2922"/>
                  </a:cubicBezTo>
                  <a:cubicBezTo>
                    <a:pt x="56044" y="3339"/>
                    <a:pt x="56413" y="3827"/>
                    <a:pt x="56722" y="4363"/>
                  </a:cubicBezTo>
                  <a:lnTo>
                    <a:pt x="57068" y="4946"/>
                  </a:lnTo>
                  <a:lnTo>
                    <a:pt x="57651" y="4601"/>
                  </a:lnTo>
                  <a:cubicBezTo>
                    <a:pt x="58449" y="4125"/>
                    <a:pt x="59270" y="3732"/>
                    <a:pt x="60127" y="3398"/>
                  </a:cubicBezTo>
                  <a:cubicBezTo>
                    <a:pt x="60997" y="3089"/>
                    <a:pt x="61878" y="2851"/>
                    <a:pt x="62783" y="2696"/>
                  </a:cubicBezTo>
                  <a:cubicBezTo>
                    <a:pt x="63365" y="2604"/>
                    <a:pt x="63947" y="2556"/>
                    <a:pt x="64533" y="2556"/>
                  </a:cubicBezTo>
                  <a:cubicBezTo>
                    <a:pt x="64857" y="2556"/>
                    <a:pt x="65182" y="2571"/>
                    <a:pt x="65509" y="2601"/>
                  </a:cubicBezTo>
                  <a:cubicBezTo>
                    <a:pt x="65962" y="2625"/>
                    <a:pt x="66414" y="2696"/>
                    <a:pt x="66855" y="2791"/>
                  </a:cubicBezTo>
                  <a:cubicBezTo>
                    <a:pt x="67081" y="2839"/>
                    <a:pt x="67307" y="2898"/>
                    <a:pt x="67521" y="2958"/>
                  </a:cubicBezTo>
                  <a:cubicBezTo>
                    <a:pt x="67747" y="3017"/>
                    <a:pt x="67950" y="3089"/>
                    <a:pt x="68188" y="3160"/>
                  </a:cubicBezTo>
                  <a:cubicBezTo>
                    <a:pt x="68617" y="3315"/>
                    <a:pt x="69045" y="3470"/>
                    <a:pt x="69450" y="3684"/>
                  </a:cubicBezTo>
                  <a:cubicBezTo>
                    <a:pt x="69867" y="3887"/>
                    <a:pt x="70248" y="4113"/>
                    <a:pt x="70641" y="4363"/>
                  </a:cubicBezTo>
                  <a:cubicBezTo>
                    <a:pt x="71391" y="4875"/>
                    <a:pt x="72105" y="5470"/>
                    <a:pt x="72736" y="6149"/>
                  </a:cubicBezTo>
                  <a:cubicBezTo>
                    <a:pt x="73998" y="7506"/>
                    <a:pt x="74951" y="9161"/>
                    <a:pt x="75594" y="10911"/>
                  </a:cubicBezTo>
                  <a:lnTo>
                    <a:pt x="75725" y="11280"/>
                  </a:lnTo>
                  <a:lnTo>
                    <a:pt x="76082" y="11149"/>
                  </a:lnTo>
                  <a:lnTo>
                    <a:pt x="76308" y="11078"/>
                  </a:lnTo>
                  <a:lnTo>
                    <a:pt x="76534" y="11007"/>
                  </a:lnTo>
                  <a:cubicBezTo>
                    <a:pt x="76677" y="10971"/>
                    <a:pt x="76832" y="10935"/>
                    <a:pt x="76975" y="10899"/>
                  </a:cubicBezTo>
                  <a:cubicBezTo>
                    <a:pt x="77130" y="10864"/>
                    <a:pt x="77272" y="10840"/>
                    <a:pt x="77427" y="10828"/>
                  </a:cubicBezTo>
                  <a:cubicBezTo>
                    <a:pt x="77594" y="10804"/>
                    <a:pt x="77737" y="10792"/>
                    <a:pt x="77892" y="10792"/>
                  </a:cubicBezTo>
                  <a:cubicBezTo>
                    <a:pt x="77943" y="10790"/>
                    <a:pt x="77994" y="10789"/>
                    <a:pt x="78046" y="10789"/>
                  </a:cubicBezTo>
                  <a:cubicBezTo>
                    <a:pt x="78295" y="10789"/>
                    <a:pt x="78550" y="10812"/>
                    <a:pt x="78796" y="10852"/>
                  </a:cubicBezTo>
                  <a:cubicBezTo>
                    <a:pt x="78939" y="10864"/>
                    <a:pt x="79106" y="10899"/>
                    <a:pt x="79237" y="10947"/>
                  </a:cubicBezTo>
                  <a:cubicBezTo>
                    <a:pt x="79308" y="10959"/>
                    <a:pt x="79392" y="10971"/>
                    <a:pt x="79463" y="11007"/>
                  </a:cubicBezTo>
                  <a:lnTo>
                    <a:pt x="79582" y="11042"/>
                  </a:lnTo>
                  <a:cubicBezTo>
                    <a:pt x="79606" y="11066"/>
                    <a:pt x="79654" y="11078"/>
                    <a:pt x="79689" y="11090"/>
                  </a:cubicBezTo>
                  <a:cubicBezTo>
                    <a:pt x="79820" y="11138"/>
                    <a:pt x="79963" y="11197"/>
                    <a:pt x="80106" y="11268"/>
                  </a:cubicBezTo>
                  <a:cubicBezTo>
                    <a:pt x="80237" y="11328"/>
                    <a:pt x="80368" y="11423"/>
                    <a:pt x="80499" y="11495"/>
                  </a:cubicBezTo>
                  <a:cubicBezTo>
                    <a:pt x="80761" y="11661"/>
                    <a:pt x="81011" y="11852"/>
                    <a:pt x="81237" y="12054"/>
                  </a:cubicBezTo>
                  <a:cubicBezTo>
                    <a:pt x="81463" y="12269"/>
                    <a:pt x="81666" y="12495"/>
                    <a:pt x="81856" y="12745"/>
                  </a:cubicBezTo>
                  <a:cubicBezTo>
                    <a:pt x="81952" y="12876"/>
                    <a:pt x="82035" y="12995"/>
                    <a:pt x="82130" y="13126"/>
                  </a:cubicBezTo>
                  <a:cubicBezTo>
                    <a:pt x="82214" y="13269"/>
                    <a:pt x="82285" y="13400"/>
                    <a:pt x="82368" y="13531"/>
                  </a:cubicBezTo>
                  <a:lnTo>
                    <a:pt x="82476" y="13709"/>
                  </a:lnTo>
                  <a:lnTo>
                    <a:pt x="82666" y="13685"/>
                  </a:lnTo>
                  <a:cubicBezTo>
                    <a:pt x="83298" y="13584"/>
                    <a:pt x="83949" y="13528"/>
                    <a:pt x="84602" y="13528"/>
                  </a:cubicBezTo>
                  <a:cubicBezTo>
                    <a:pt x="85093" y="13528"/>
                    <a:pt x="85586" y="13559"/>
                    <a:pt x="86071" y="13626"/>
                  </a:cubicBezTo>
                  <a:cubicBezTo>
                    <a:pt x="86643" y="13697"/>
                    <a:pt x="87190" y="13816"/>
                    <a:pt x="87738" y="13983"/>
                  </a:cubicBezTo>
                  <a:cubicBezTo>
                    <a:pt x="88274" y="14138"/>
                    <a:pt x="88822" y="14340"/>
                    <a:pt x="89334" y="14590"/>
                  </a:cubicBezTo>
                  <a:cubicBezTo>
                    <a:pt x="89857" y="14840"/>
                    <a:pt x="90346" y="15126"/>
                    <a:pt x="90822" y="15448"/>
                  </a:cubicBezTo>
                  <a:cubicBezTo>
                    <a:pt x="91298" y="15781"/>
                    <a:pt x="91739" y="16138"/>
                    <a:pt x="92155" y="16519"/>
                  </a:cubicBezTo>
                  <a:cubicBezTo>
                    <a:pt x="92572" y="16924"/>
                    <a:pt x="92965" y="17341"/>
                    <a:pt x="93322" y="17793"/>
                  </a:cubicBezTo>
                  <a:cubicBezTo>
                    <a:pt x="93679" y="18234"/>
                    <a:pt x="94001" y="18710"/>
                    <a:pt x="94298" y="19198"/>
                  </a:cubicBezTo>
                  <a:cubicBezTo>
                    <a:pt x="94596" y="19698"/>
                    <a:pt x="94870" y="20198"/>
                    <a:pt x="95108" y="20722"/>
                  </a:cubicBezTo>
                  <a:cubicBezTo>
                    <a:pt x="95334" y="21246"/>
                    <a:pt x="95537" y="21782"/>
                    <a:pt x="95715" y="22329"/>
                  </a:cubicBezTo>
                  <a:cubicBezTo>
                    <a:pt x="96072" y="23425"/>
                    <a:pt x="96311" y="24544"/>
                    <a:pt x="96430" y="25687"/>
                  </a:cubicBezTo>
                  <a:cubicBezTo>
                    <a:pt x="96489" y="26258"/>
                    <a:pt x="96537" y="26818"/>
                    <a:pt x="96537" y="27401"/>
                  </a:cubicBezTo>
                  <a:cubicBezTo>
                    <a:pt x="96549" y="27973"/>
                    <a:pt x="96537" y="28544"/>
                    <a:pt x="96489" y="29116"/>
                  </a:cubicBezTo>
                  <a:cubicBezTo>
                    <a:pt x="96465" y="29675"/>
                    <a:pt x="96382" y="30247"/>
                    <a:pt x="96299" y="30807"/>
                  </a:cubicBezTo>
                  <a:cubicBezTo>
                    <a:pt x="96203" y="31378"/>
                    <a:pt x="96084" y="31938"/>
                    <a:pt x="95953" y="32497"/>
                  </a:cubicBezTo>
                  <a:lnTo>
                    <a:pt x="95834" y="32985"/>
                  </a:lnTo>
                  <a:lnTo>
                    <a:pt x="96370" y="33128"/>
                  </a:lnTo>
                  <a:cubicBezTo>
                    <a:pt x="96430" y="33176"/>
                    <a:pt x="96501" y="33224"/>
                    <a:pt x="96561" y="33247"/>
                  </a:cubicBezTo>
                  <a:cubicBezTo>
                    <a:pt x="96620" y="33295"/>
                    <a:pt x="96703" y="33331"/>
                    <a:pt x="96763" y="33355"/>
                  </a:cubicBezTo>
                  <a:cubicBezTo>
                    <a:pt x="96894" y="33414"/>
                    <a:pt x="97013" y="33474"/>
                    <a:pt x="97144" y="33533"/>
                  </a:cubicBezTo>
                  <a:cubicBezTo>
                    <a:pt x="97275" y="33593"/>
                    <a:pt x="97394" y="33652"/>
                    <a:pt x="97525" y="33700"/>
                  </a:cubicBezTo>
                  <a:lnTo>
                    <a:pt x="97727" y="33771"/>
                  </a:lnTo>
                  <a:lnTo>
                    <a:pt x="97918" y="33843"/>
                  </a:lnTo>
                  <a:cubicBezTo>
                    <a:pt x="98942" y="34236"/>
                    <a:pt x="99906" y="34783"/>
                    <a:pt x="100680" y="35426"/>
                  </a:cubicBezTo>
                  <a:cubicBezTo>
                    <a:pt x="101561" y="36105"/>
                    <a:pt x="102323" y="36926"/>
                    <a:pt x="102966" y="37831"/>
                  </a:cubicBezTo>
                  <a:cubicBezTo>
                    <a:pt x="103621" y="38748"/>
                    <a:pt x="104133" y="39736"/>
                    <a:pt x="104550" y="40784"/>
                  </a:cubicBezTo>
                  <a:cubicBezTo>
                    <a:pt x="104966" y="41820"/>
                    <a:pt x="105264" y="42915"/>
                    <a:pt x="105466" y="44022"/>
                  </a:cubicBezTo>
                  <a:cubicBezTo>
                    <a:pt x="105847" y="46249"/>
                    <a:pt x="105824" y="48547"/>
                    <a:pt x="105419" y="50797"/>
                  </a:cubicBezTo>
                  <a:cubicBezTo>
                    <a:pt x="105228" y="51916"/>
                    <a:pt x="104943" y="53036"/>
                    <a:pt x="104574" y="54107"/>
                  </a:cubicBezTo>
                  <a:cubicBezTo>
                    <a:pt x="104216" y="55202"/>
                    <a:pt x="103764" y="56250"/>
                    <a:pt x="103228" y="57262"/>
                  </a:cubicBezTo>
                  <a:cubicBezTo>
                    <a:pt x="102168" y="59286"/>
                    <a:pt x="100787" y="61144"/>
                    <a:pt x="99132" y="62691"/>
                  </a:cubicBezTo>
                  <a:cubicBezTo>
                    <a:pt x="98323" y="63465"/>
                    <a:pt x="97406" y="64168"/>
                    <a:pt x="96453" y="64763"/>
                  </a:cubicBezTo>
                  <a:cubicBezTo>
                    <a:pt x="95501" y="65370"/>
                    <a:pt x="94477" y="65847"/>
                    <a:pt x="93417" y="66216"/>
                  </a:cubicBezTo>
                  <a:cubicBezTo>
                    <a:pt x="92370" y="66585"/>
                    <a:pt x="91262" y="66811"/>
                    <a:pt x="90167" y="66882"/>
                  </a:cubicBezTo>
                  <a:cubicBezTo>
                    <a:pt x="89907" y="66902"/>
                    <a:pt x="89645" y="66912"/>
                    <a:pt x="89385" y="66912"/>
                  </a:cubicBezTo>
                  <a:cubicBezTo>
                    <a:pt x="88536" y="66912"/>
                    <a:pt x="87688" y="66809"/>
                    <a:pt x="86869" y="66609"/>
                  </a:cubicBezTo>
                  <a:cubicBezTo>
                    <a:pt x="86738" y="66573"/>
                    <a:pt x="86607" y="66525"/>
                    <a:pt x="86476" y="66501"/>
                  </a:cubicBezTo>
                  <a:cubicBezTo>
                    <a:pt x="86333" y="66454"/>
                    <a:pt x="86214" y="66430"/>
                    <a:pt x="86083" y="66382"/>
                  </a:cubicBezTo>
                  <a:lnTo>
                    <a:pt x="85881" y="66311"/>
                  </a:lnTo>
                  <a:lnTo>
                    <a:pt x="85774" y="66275"/>
                  </a:lnTo>
                  <a:lnTo>
                    <a:pt x="85678" y="66251"/>
                  </a:lnTo>
                  <a:cubicBezTo>
                    <a:pt x="85547" y="66204"/>
                    <a:pt x="85428" y="66156"/>
                    <a:pt x="85297" y="66097"/>
                  </a:cubicBezTo>
                  <a:cubicBezTo>
                    <a:pt x="84785" y="65894"/>
                    <a:pt x="84297" y="65632"/>
                    <a:pt x="83821" y="65335"/>
                  </a:cubicBezTo>
                  <a:cubicBezTo>
                    <a:pt x="82868" y="64763"/>
                    <a:pt x="82023" y="64025"/>
                    <a:pt x="81273" y="63192"/>
                  </a:cubicBezTo>
                  <a:lnTo>
                    <a:pt x="80547" y="62346"/>
                  </a:lnTo>
                  <a:lnTo>
                    <a:pt x="80106" y="63406"/>
                  </a:lnTo>
                  <a:cubicBezTo>
                    <a:pt x="79987" y="63668"/>
                    <a:pt x="79868" y="63942"/>
                    <a:pt x="79725" y="64204"/>
                  </a:cubicBezTo>
                  <a:cubicBezTo>
                    <a:pt x="79594" y="64465"/>
                    <a:pt x="79451" y="64716"/>
                    <a:pt x="79285" y="64966"/>
                  </a:cubicBezTo>
                  <a:cubicBezTo>
                    <a:pt x="79189" y="65097"/>
                    <a:pt x="79106" y="65216"/>
                    <a:pt x="79035" y="65335"/>
                  </a:cubicBezTo>
                  <a:lnTo>
                    <a:pt x="78761" y="65692"/>
                  </a:lnTo>
                  <a:cubicBezTo>
                    <a:pt x="78582" y="65918"/>
                    <a:pt x="78380" y="66144"/>
                    <a:pt x="78177" y="66347"/>
                  </a:cubicBezTo>
                  <a:cubicBezTo>
                    <a:pt x="77368" y="67180"/>
                    <a:pt x="76380" y="67859"/>
                    <a:pt x="75308" y="68180"/>
                  </a:cubicBezTo>
                  <a:cubicBezTo>
                    <a:pt x="75046" y="68252"/>
                    <a:pt x="74760" y="68311"/>
                    <a:pt x="74486" y="68359"/>
                  </a:cubicBezTo>
                  <a:cubicBezTo>
                    <a:pt x="74271" y="68388"/>
                    <a:pt x="74039" y="68410"/>
                    <a:pt x="73818" y="68410"/>
                  </a:cubicBezTo>
                  <a:cubicBezTo>
                    <a:pt x="73770" y="68410"/>
                    <a:pt x="73723" y="68409"/>
                    <a:pt x="73677" y="68406"/>
                  </a:cubicBezTo>
                  <a:cubicBezTo>
                    <a:pt x="73403" y="68395"/>
                    <a:pt x="73141" y="68359"/>
                    <a:pt x="72867" y="68299"/>
                  </a:cubicBezTo>
                  <a:lnTo>
                    <a:pt x="72689" y="68252"/>
                  </a:lnTo>
                  <a:lnTo>
                    <a:pt x="72605" y="68228"/>
                  </a:lnTo>
                  <a:lnTo>
                    <a:pt x="72486" y="68180"/>
                  </a:lnTo>
                  <a:lnTo>
                    <a:pt x="72367" y="68133"/>
                  </a:lnTo>
                  <a:lnTo>
                    <a:pt x="72308" y="68121"/>
                  </a:lnTo>
                  <a:lnTo>
                    <a:pt x="72284" y="68121"/>
                  </a:lnTo>
                  <a:cubicBezTo>
                    <a:pt x="72280" y="68117"/>
                    <a:pt x="72282" y="68115"/>
                    <a:pt x="72287" y="68115"/>
                  </a:cubicBezTo>
                  <a:cubicBezTo>
                    <a:pt x="72289" y="68115"/>
                    <a:pt x="72291" y="68116"/>
                    <a:pt x="72293" y="68116"/>
                  </a:cubicBezTo>
                  <a:lnTo>
                    <a:pt x="72293" y="68116"/>
                  </a:lnTo>
                  <a:lnTo>
                    <a:pt x="72272" y="68109"/>
                  </a:lnTo>
                  <a:cubicBezTo>
                    <a:pt x="72200" y="68073"/>
                    <a:pt x="72141" y="68061"/>
                    <a:pt x="72081" y="68037"/>
                  </a:cubicBezTo>
                  <a:cubicBezTo>
                    <a:pt x="71569" y="67811"/>
                    <a:pt x="71129" y="67502"/>
                    <a:pt x="70736" y="67109"/>
                  </a:cubicBezTo>
                  <a:cubicBezTo>
                    <a:pt x="70355" y="66728"/>
                    <a:pt x="70022" y="66263"/>
                    <a:pt x="69772" y="65751"/>
                  </a:cubicBezTo>
                  <a:lnTo>
                    <a:pt x="68926" y="64108"/>
                  </a:lnTo>
                  <a:lnTo>
                    <a:pt x="68402" y="65894"/>
                  </a:lnTo>
                  <a:cubicBezTo>
                    <a:pt x="68343" y="66109"/>
                    <a:pt x="68271" y="66335"/>
                    <a:pt x="68200" y="66549"/>
                  </a:cubicBezTo>
                  <a:cubicBezTo>
                    <a:pt x="68117" y="66751"/>
                    <a:pt x="68045" y="66966"/>
                    <a:pt x="67962" y="67168"/>
                  </a:cubicBezTo>
                  <a:cubicBezTo>
                    <a:pt x="67783" y="67585"/>
                    <a:pt x="67581" y="68002"/>
                    <a:pt x="67366" y="68395"/>
                  </a:cubicBezTo>
                  <a:cubicBezTo>
                    <a:pt x="67140" y="68776"/>
                    <a:pt x="66902" y="69168"/>
                    <a:pt x="66628" y="69526"/>
                  </a:cubicBezTo>
                  <a:cubicBezTo>
                    <a:pt x="66366" y="69883"/>
                    <a:pt x="66081" y="70216"/>
                    <a:pt x="65771" y="70550"/>
                  </a:cubicBezTo>
                  <a:cubicBezTo>
                    <a:pt x="65461" y="70871"/>
                    <a:pt x="65128" y="71169"/>
                    <a:pt x="64783" y="71454"/>
                  </a:cubicBezTo>
                  <a:cubicBezTo>
                    <a:pt x="64449" y="71740"/>
                    <a:pt x="64092" y="71990"/>
                    <a:pt x="63699" y="72216"/>
                  </a:cubicBezTo>
                  <a:cubicBezTo>
                    <a:pt x="62937" y="72681"/>
                    <a:pt x="62128" y="72990"/>
                    <a:pt x="61270" y="73133"/>
                  </a:cubicBezTo>
                  <a:cubicBezTo>
                    <a:pt x="60910" y="73203"/>
                    <a:pt x="60557" y="73231"/>
                    <a:pt x="60199" y="73231"/>
                  </a:cubicBezTo>
                  <a:cubicBezTo>
                    <a:pt x="60132" y="73231"/>
                    <a:pt x="60064" y="73230"/>
                    <a:pt x="59997" y="73228"/>
                  </a:cubicBezTo>
                  <a:lnTo>
                    <a:pt x="59687" y="73217"/>
                  </a:lnTo>
                  <a:lnTo>
                    <a:pt x="59365" y="73169"/>
                  </a:lnTo>
                  <a:cubicBezTo>
                    <a:pt x="59163" y="73121"/>
                    <a:pt x="58937" y="73097"/>
                    <a:pt x="58758" y="73038"/>
                  </a:cubicBezTo>
                  <a:cubicBezTo>
                    <a:pt x="58330" y="72919"/>
                    <a:pt x="57937" y="72764"/>
                    <a:pt x="57568" y="72562"/>
                  </a:cubicBezTo>
                  <a:cubicBezTo>
                    <a:pt x="57199" y="72347"/>
                    <a:pt x="56841" y="72109"/>
                    <a:pt x="56532" y="71824"/>
                  </a:cubicBezTo>
                  <a:cubicBezTo>
                    <a:pt x="55889" y="71264"/>
                    <a:pt x="55365" y="70561"/>
                    <a:pt x="54984" y="69776"/>
                  </a:cubicBezTo>
                  <a:cubicBezTo>
                    <a:pt x="54591" y="69002"/>
                    <a:pt x="54341" y="68133"/>
                    <a:pt x="54210" y="67263"/>
                  </a:cubicBezTo>
                  <a:lnTo>
                    <a:pt x="54067" y="66394"/>
                  </a:lnTo>
                  <a:lnTo>
                    <a:pt x="53222" y="66680"/>
                  </a:lnTo>
                  <a:lnTo>
                    <a:pt x="52698" y="66859"/>
                  </a:lnTo>
                  <a:cubicBezTo>
                    <a:pt x="52543" y="66906"/>
                    <a:pt x="52365" y="66966"/>
                    <a:pt x="52186" y="67002"/>
                  </a:cubicBezTo>
                  <a:cubicBezTo>
                    <a:pt x="52007" y="67049"/>
                    <a:pt x="51829" y="67109"/>
                    <a:pt x="51650" y="67144"/>
                  </a:cubicBezTo>
                  <a:cubicBezTo>
                    <a:pt x="51472" y="67168"/>
                    <a:pt x="51293" y="67216"/>
                    <a:pt x="51114" y="67240"/>
                  </a:cubicBezTo>
                  <a:cubicBezTo>
                    <a:pt x="50936" y="67263"/>
                    <a:pt x="50757" y="67299"/>
                    <a:pt x="50579" y="67323"/>
                  </a:cubicBezTo>
                  <a:cubicBezTo>
                    <a:pt x="50400" y="67347"/>
                    <a:pt x="50221" y="67359"/>
                    <a:pt x="50043" y="67383"/>
                  </a:cubicBezTo>
                  <a:lnTo>
                    <a:pt x="49769" y="67394"/>
                  </a:lnTo>
                  <a:lnTo>
                    <a:pt x="49507" y="67406"/>
                  </a:lnTo>
                  <a:lnTo>
                    <a:pt x="48971" y="67406"/>
                  </a:lnTo>
                  <a:cubicBezTo>
                    <a:pt x="48919" y="67410"/>
                    <a:pt x="48867" y="67411"/>
                    <a:pt x="48814" y="67411"/>
                  </a:cubicBezTo>
                  <a:cubicBezTo>
                    <a:pt x="48688" y="67411"/>
                    <a:pt x="48562" y="67403"/>
                    <a:pt x="48436" y="67394"/>
                  </a:cubicBezTo>
                  <a:cubicBezTo>
                    <a:pt x="48257" y="67394"/>
                    <a:pt x="48078" y="67359"/>
                    <a:pt x="47900" y="67347"/>
                  </a:cubicBezTo>
                  <a:cubicBezTo>
                    <a:pt x="47721" y="67335"/>
                    <a:pt x="47543" y="67299"/>
                    <a:pt x="47364" y="67275"/>
                  </a:cubicBezTo>
                  <a:cubicBezTo>
                    <a:pt x="47185" y="67240"/>
                    <a:pt x="47007" y="67204"/>
                    <a:pt x="46828" y="67168"/>
                  </a:cubicBezTo>
                  <a:cubicBezTo>
                    <a:pt x="46650" y="67121"/>
                    <a:pt x="46471" y="67085"/>
                    <a:pt x="46304" y="67037"/>
                  </a:cubicBezTo>
                  <a:lnTo>
                    <a:pt x="46054" y="66966"/>
                  </a:lnTo>
                  <a:cubicBezTo>
                    <a:pt x="45983" y="66942"/>
                    <a:pt x="45888" y="66918"/>
                    <a:pt x="45804" y="66882"/>
                  </a:cubicBezTo>
                  <a:lnTo>
                    <a:pt x="45530" y="66799"/>
                  </a:lnTo>
                  <a:lnTo>
                    <a:pt x="45399" y="66751"/>
                  </a:lnTo>
                  <a:lnTo>
                    <a:pt x="45292" y="66704"/>
                  </a:lnTo>
                  <a:cubicBezTo>
                    <a:pt x="45114" y="66644"/>
                    <a:pt x="44947" y="66573"/>
                    <a:pt x="44792" y="66501"/>
                  </a:cubicBezTo>
                  <a:lnTo>
                    <a:pt x="44435" y="66347"/>
                  </a:lnTo>
                  <a:lnTo>
                    <a:pt x="44102" y="66549"/>
                  </a:lnTo>
                  <a:cubicBezTo>
                    <a:pt x="43185" y="67109"/>
                    <a:pt x="42197" y="67585"/>
                    <a:pt x="41173" y="67942"/>
                  </a:cubicBezTo>
                  <a:cubicBezTo>
                    <a:pt x="40137" y="68287"/>
                    <a:pt x="39089" y="68526"/>
                    <a:pt x="38018" y="68597"/>
                  </a:cubicBezTo>
                  <a:cubicBezTo>
                    <a:pt x="37742" y="68616"/>
                    <a:pt x="37464" y="68625"/>
                    <a:pt x="37186" y="68625"/>
                  </a:cubicBezTo>
                  <a:cubicBezTo>
                    <a:pt x="36396" y="68625"/>
                    <a:pt x="35602" y="68547"/>
                    <a:pt x="34827" y="68371"/>
                  </a:cubicBezTo>
                  <a:cubicBezTo>
                    <a:pt x="34303" y="68252"/>
                    <a:pt x="33803" y="68109"/>
                    <a:pt x="33291" y="67918"/>
                  </a:cubicBezTo>
                  <a:cubicBezTo>
                    <a:pt x="32803" y="67716"/>
                    <a:pt x="32314" y="67502"/>
                    <a:pt x="31850" y="67228"/>
                  </a:cubicBezTo>
                  <a:cubicBezTo>
                    <a:pt x="30933" y="66704"/>
                    <a:pt x="30076" y="66025"/>
                    <a:pt x="29338" y="65251"/>
                  </a:cubicBezTo>
                  <a:cubicBezTo>
                    <a:pt x="28588" y="64465"/>
                    <a:pt x="27957" y="63584"/>
                    <a:pt x="27433" y="62632"/>
                  </a:cubicBezTo>
                  <a:cubicBezTo>
                    <a:pt x="26909" y="61691"/>
                    <a:pt x="26480" y="60667"/>
                    <a:pt x="26171" y="59620"/>
                  </a:cubicBezTo>
                  <a:cubicBezTo>
                    <a:pt x="25837" y="58572"/>
                    <a:pt x="25635" y="57500"/>
                    <a:pt x="25516" y="56393"/>
                  </a:cubicBezTo>
                  <a:lnTo>
                    <a:pt x="25456" y="55833"/>
                  </a:lnTo>
                  <a:lnTo>
                    <a:pt x="24885" y="55833"/>
                  </a:lnTo>
                  <a:cubicBezTo>
                    <a:pt x="24456" y="55833"/>
                    <a:pt x="24040" y="55786"/>
                    <a:pt x="23635" y="55691"/>
                  </a:cubicBezTo>
                  <a:cubicBezTo>
                    <a:pt x="23432" y="55655"/>
                    <a:pt x="23218" y="55595"/>
                    <a:pt x="23040" y="55536"/>
                  </a:cubicBezTo>
                  <a:cubicBezTo>
                    <a:pt x="22837" y="55452"/>
                    <a:pt x="22659" y="55381"/>
                    <a:pt x="22456" y="55298"/>
                  </a:cubicBezTo>
                  <a:cubicBezTo>
                    <a:pt x="21706" y="54941"/>
                    <a:pt x="21027" y="54417"/>
                    <a:pt x="20480" y="53762"/>
                  </a:cubicBezTo>
                  <a:cubicBezTo>
                    <a:pt x="20349" y="53595"/>
                    <a:pt x="20218" y="53428"/>
                    <a:pt x="20099" y="53250"/>
                  </a:cubicBezTo>
                  <a:cubicBezTo>
                    <a:pt x="19980" y="53095"/>
                    <a:pt x="19861" y="52916"/>
                    <a:pt x="19753" y="52714"/>
                  </a:cubicBezTo>
                  <a:cubicBezTo>
                    <a:pt x="19646" y="52535"/>
                    <a:pt x="19539" y="52345"/>
                    <a:pt x="19456" y="52154"/>
                  </a:cubicBezTo>
                  <a:cubicBezTo>
                    <a:pt x="19360" y="51964"/>
                    <a:pt x="19277" y="51762"/>
                    <a:pt x="19206" y="51559"/>
                  </a:cubicBezTo>
                  <a:cubicBezTo>
                    <a:pt x="19039" y="51154"/>
                    <a:pt x="18920" y="50738"/>
                    <a:pt x="18825" y="50309"/>
                  </a:cubicBezTo>
                  <a:cubicBezTo>
                    <a:pt x="18789" y="50095"/>
                    <a:pt x="18741" y="49892"/>
                    <a:pt x="18706" y="49666"/>
                  </a:cubicBezTo>
                  <a:cubicBezTo>
                    <a:pt x="18682" y="49440"/>
                    <a:pt x="18646" y="49237"/>
                    <a:pt x="18634" y="49011"/>
                  </a:cubicBezTo>
                  <a:lnTo>
                    <a:pt x="18563" y="48249"/>
                  </a:lnTo>
                  <a:lnTo>
                    <a:pt x="17872" y="48547"/>
                  </a:lnTo>
                  <a:cubicBezTo>
                    <a:pt x="17325" y="48809"/>
                    <a:pt x="16765" y="49011"/>
                    <a:pt x="16182" y="49190"/>
                  </a:cubicBezTo>
                  <a:cubicBezTo>
                    <a:pt x="15598" y="49368"/>
                    <a:pt x="15015" y="49499"/>
                    <a:pt x="14419" y="49595"/>
                  </a:cubicBezTo>
                  <a:cubicBezTo>
                    <a:pt x="13814" y="49685"/>
                    <a:pt x="13203" y="49733"/>
                    <a:pt x="12594" y="49733"/>
                  </a:cubicBezTo>
                  <a:cubicBezTo>
                    <a:pt x="12004" y="49733"/>
                    <a:pt x="11415" y="49688"/>
                    <a:pt x="10836" y="49595"/>
                  </a:cubicBezTo>
                  <a:cubicBezTo>
                    <a:pt x="10538" y="49547"/>
                    <a:pt x="10252" y="49476"/>
                    <a:pt x="9955" y="49416"/>
                  </a:cubicBezTo>
                  <a:lnTo>
                    <a:pt x="9526" y="49297"/>
                  </a:lnTo>
                  <a:cubicBezTo>
                    <a:pt x="9383" y="49261"/>
                    <a:pt x="9228" y="49202"/>
                    <a:pt x="9085" y="49166"/>
                  </a:cubicBezTo>
                  <a:cubicBezTo>
                    <a:pt x="8514" y="48964"/>
                    <a:pt x="7966" y="48725"/>
                    <a:pt x="7430" y="48452"/>
                  </a:cubicBezTo>
                  <a:cubicBezTo>
                    <a:pt x="6371" y="47880"/>
                    <a:pt x="5406" y="47142"/>
                    <a:pt x="4573" y="46261"/>
                  </a:cubicBezTo>
                  <a:cubicBezTo>
                    <a:pt x="3739" y="45380"/>
                    <a:pt x="3025" y="44380"/>
                    <a:pt x="2454" y="43296"/>
                  </a:cubicBezTo>
                  <a:cubicBezTo>
                    <a:pt x="1894" y="42213"/>
                    <a:pt x="1465" y="41070"/>
                    <a:pt x="1144" y="39879"/>
                  </a:cubicBezTo>
                  <a:cubicBezTo>
                    <a:pt x="846" y="38689"/>
                    <a:pt x="668" y="37462"/>
                    <a:pt x="596" y="36224"/>
                  </a:cubicBezTo>
                  <a:cubicBezTo>
                    <a:pt x="537" y="34998"/>
                    <a:pt x="596" y="33759"/>
                    <a:pt x="751" y="32533"/>
                  </a:cubicBezTo>
                  <a:cubicBezTo>
                    <a:pt x="894" y="31319"/>
                    <a:pt x="1168" y="30092"/>
                    <a:pt x="1525" y="28925"/>
                  </a:cubicBezTo>
                  <a:cubicBezTo>
                    <a:pt x="1882" y="27747"/>
                    <a:pt x="2335" y="26580"/>
                    <a:pt x="2894" y="25485"/>
                  </a:cubicBezTo>
                  <a:cubicBezTo>
                    <a:pt x="3442" y="24377"/>
                    <a:pt x="4085" y="23306"/>
                    <a:pt x="4811" y="22317"/>
                  </a:cubicBezTo>
                  <a:cubicBezTo>
                    <a:pt x="5537" y="21317"/>
                    <a:pt x="6347" y="20377"/>
                    <a:pt x="7252" y="19531"/>
                  </a:cubicBezTo>
                  <a:cubicBezTo>
                    <a:pt x="8145" y="18686"/>
                    <a:pt x="9133" y="17924"/>
                    <a:pt x="10181" y="17281"/>
                  </a:cubicBezTo>
                  <a:cubicBezTo>
                    <a:pt x="11240" y="16638"/>
                    <a:pt x="12360" y="16126"/>
                    <a:pt x="13526" y="15745"/>
                  </a:cubicBezTo>
                  <a:cubicBezTo>
                    <a:pt x="14705" y="15376"/>
                    <a:pt x="15931" y="15186"/>
                    <a:pt x="17146" y="15174"/>
                  </a:cubicBezTo>
                  <a:cubicBezTo>
                    <a:pt x="17211" y="15172"/>
                    <a:pt x="17276" y="15172"/>
                    <a:pt x="17341" y="15172"/>
                  </a:cubicBezTo>
                  <a:cubicBezTo>
                    <a:pt x="18501" y="15172"/>
                    <a:pt x="19649" y="15372"/>
                    <a:pt x="20754" y="15721"/>
                  </a:cubicBezTo>
                  <a:lnTo>
                    <a:pt x="21004" y="15805"/>
                  </a:lnTo>
                  <a:lnTo>
                    <a:pt x="21111" y="15543"/>
                  </a:lnTo>
                  <a:lnTo>
                    <a:pt x="21158" y="15424"/>
                  </a:lnTo>
                  <a:cubicBezTo>
                    <a:pt x="21170" y="15412"/>
                    <a:pt x="21182" y="15364"/>
                    <a:pt x="21182" y="15328"/>
                  </a:cubicBezTo>
                  <a:lnTo>
                    <a:pt x="21194" y="15269"/>
                  </a:lnTo>
                  <a:lnTo>
                    <a:pt x="21242" y="15055"/>
                  </a:lnTo>
                  <a:cubicBezTo>
                    <a:pt x="21265" y="14900"/>
                    <a:pt x="21313" y="14757"/>
                    <a:pt x="21349" y="14602"/>
                  </a:cubicBezTo>
                  <a:cubicBezTo>
                    <a:pt x="21420" y="14305"/>
                    <a:pt x="21516" y="14007"/>
                    <a:pt x="21599" y="13709"/>
                  </a:cubicBezTo>
                  <a:cubicBezTo>
                    <a:pt x="21789" y="13114"/>
                    <a:pt x="22016" y="12554"/>
                    <a:pt x="22278" y="11983"/>
                  </a:cubicBezTo>
                  <a:cubicBezTo>
                    <a:pt x="22813" y="10864"/>
                    <a:pt x="23468" y="9816"/>
                    <a:pt x="24266" y="8863"/>
                  </a:cubicBezTo>
                  <a:cubicBezTo>
                    <a:pt x="25826" y="6958"/>
                    <a:pt x="27850" y="5434"/>
                    <a:pt x="30100" y="4434"/>
                  </a:cubicBezTo>
                  <a:cubicBezTo>
                    <a:pt x="31207" y="3934"/>
                    <a:pt x="32386" y="3565"/>
                    <a:pt x="33588" y="3339"/>
                  </a:cubicBezTo>
                  <a:cubicBezTo>
                    <a:pt x="34184" y="3220"/>
                    <a:pt x="34803" y="3148"/>
                    <a:pt x="35410" y="3113"/>
                  </a:cubicBezTo>
                  <a:cubicBezTo>
                    <a:pt x="35653" y="3094"/>
                    <a:pt x="35894" y="3086"/>
                    <a:pt x="36135" y="3086"/>
                  </a:cubicBezTo>
                  <a:cubicBezTo>
                    <a:pt x="36497" y="3086"/>
                    <a:pt x="36860" y="3103"/>
                    <a:pt x="37232" y="3125"/>
                  </a:cubicBezTo>
                  <a:cubicBezTo>
                    <a:pt x="37839" y="3172"/>
                    <a:pt x="38434" y="3279"/>
                    <a:pt x="39018" y="3410"/>
                  </a:cubicBezTo>
                  <a:cubicBezTo>
                    <a:pt x="39315" y="3482"/>
                    <a:pt x="39613" y="3577"/>
                    <a:pt x="39875" y="3660"/>
                  </a:cubicBezTo>
                  <a:cubicBezTo>
                    <a:pt x="40006" y="3696"/>
                    <a:pt x="40161" y="3756"/>
                    <a:pt x="40304" y="3815"/>
                  </a:cubicBezTo>
                  <a:cubicBezTo>
                    <a:pt x="40435" y="3863"/>
                    <a:pt x="40589" y="3922"/>
                    <a:pt x="40720" y="3982"/>
                  </a:cubicBezTo>
                  <a:cubicBezTo>
                    <a:pt x="41828" y="4458"/>
                    <a:pt x="42840" y="5113"/>
                    <a:pt x="43733" y="5911"/>
                  </a:cubicBezTo>
                  <a:lnTo>
                    <a:pt x="44256" y="6375"/>
                  </a:lnTo>
                  <a:lnTo>
                    <a:pt x="44637" y="5780"/>
                  </a:lnTo>
                  <a:cubicBezTo>
                    <a:pt x="44816" y="5506"/>
                    <a:pt x="44995" y="5244"/>
                    <a:pt x="45185" y="4994"/>
                  </a:cubicBezTo>
                  <a:cubicBezTo>
                    <a:pt x="45376" y="4720"/>
                    <a:pt x="45590" y="4482"/>
                    <a:pt x="45792" y="4244"/>
                  </a:cubicBezTo>
                  <a:cubicBezTo>
                    <a:pt x="46007" y="4006"/>
                    <a:pt x="46233" y="3768"/>
                    <a:pt x="46471" y="3565"/>
                  </a:cubicBezTo>
                  <a:cubicBezTo>
                    <a:pt x="46709" y="3339"/>
                    <a:pt x="46947" y="3148"/>
                    <a:pt x="47197" y="2958"/>
                  </a:cubicBezTo>
                  <a:cubicBezTo>
                    <a:pt x="48209" y="2184"/>
                    <a:pt x="49376" y="1648"/>
                    <a:pt x="50579" y="1422"/>
                  </a:cubicBezTo>
                  <a:cubicBezTo>
                    <a:pt x="50876" y="1374"/>
                    <a:pt x="51186" y="1327"/>
                    <a:pt x="51484" y="1327"/>
                  </a:cubicBezTo>
                  <a:close/>
                  <a:moveTo>
                    <a:pt x="51763" y="1"/>
                  </a:moveTo>
                  <a:cubicBezTo>
                    <a:pt x="51675" y="1"/>
                    <a:pt x="51585" y="2"/>
                    <a:pt x="51495" y="5"/>
                  </a:cubicBezTo>
                  <a:cubicBezTo>
                    <a:pt x="51126" y="17"/>
                    <a:pt x="50757" y="65"/>
                    <a:pt x="50400" y="124"/>
                  </a:cubicBezTo>
                  <a:cubicBezTo>
                    <a:pt x="48936" y="386"/>
                    <a:pt x="47614" y="1065"/>
                    <a:pt x="46483" y="1934"/>
                  </a:cubicBezTo>
                  <a:cubicBezTo>
                    <a:pt x="46197" y="2160"/>
                    <a:pt x="45923" y="2386"/>
                    <a:pt x="45661" y="2636"/>
                  </a:cubicBezTo>
                  <a:cubicBezTo>
                    <a:pt x="45399" y="2886"/>
                    <a:pt x="45161" y="3148"/>
                    <a:pt x="44923" y="3410"/>
                  </a:cubicBezTo>
                  <a:cubicBezTo>
                    <a:pt x="44685" y="3684"/>
                    <a:pt x="44459" y="3958"/>
                    <a:pt x="44256" y="4244"/>
                  </a:cubicBezTo>
                  <a:cubicBezTo>
                    <a:pt x="44180" y="4345"/>
                    <a:pt x="44107" y="4449"/>
                    <a:pt x="44036" y="4553"/>
                  </a:cubicBezTo>
                  <a:lnTo>
                    <a:pt x="44036" y="4553"/>
                  </a:lnTo>
                  <a:cubicBezTo>
                    <a:pt x="43168" y="3873"/>
                    <a:pt x="42209" y="3314"/>
                    <a:pt x="41185" y="2910"/>
                  </a:cubicBezTo>
                  <a:cubicBezTo>
                    <a:pt x="41018" y="2851"/>
                    <a:pt x="40875" y="2791"/>
                    <a:pt x="40708" y="2732"/>
                  </a:cubicBezTo>
                  <a:cubicBezTo>
                    <a:pt x="40566" y="2684"/>
                    <a:pt x="40411" y="2625"/>
                    <a:pt x="40244" y="2577"/>
                  </a:cubicBezTo>
                  <a:cubicBezTo>
                    <a:pt x="39923" y="2470"/>
                    <a:pt x="39613" y="2398"/>
                    <a:pt x="39280" y="2327"/>
                  </a:cubicBezTo>
                  <a:cubicBezTo>
                    <a:pt x="38625" y="2196"/>
                    <a:pt x="37970" y="2101"/>
                    <a:pt x="37315" y="2053"/>
                  </a:cubicBezTo>
                  <a:cubicBezTo>
                    <a:pt x="37037" y="2035"/>
                    <a:pt x="36758" y="2027"/>
                    <a:pt x="36480" y="2027"/>
                  </a:cubicBezTo>
                  <a:cubicBezTo>
                    <a:pt x="35450" y="2027"/>
                    <a:pt x="34425" y="2144"/>
                    <a:pt x="33422" y="2351"/>
                  </a:cubicBezTo>
                  <a:cubicBezTo>
                    <a:pt x="32148" y="2625"/>
                    <a:pt x="30921" y="3041"/>
                    <a:pt x="29743" y="3601"/>
                  </a:cubicBezTo>
                  <a:cubicBezTo>
                    <a:pt x="27385" y="4720"/>
                    <a:pt x="25302" y="6375"/>
                    <a:pt x="23718" y="8399"/>
                  </a:cubicBezTo>
                  <a:cubicBezTo>
                    <a:pt x="22920" y="9411"/>
                    <a:pt x="22242" y="10530"/>
                    <a:pt x="21718" y="11697"/>
                  </a:cubicBezTo>
                  <a:cubicBezTo>
                    <a:pt x="21468" y="12292"/>
                    <a:pt x="21230" y="12912"/>
                    <a:pt x="21051" y="13519"/>
                  </a:cubicBezTo>
                  <a:cubicBezTo>
                    <a:pt x="20956" y="13828"/>
                    <a:pt x="20873" y="14138"/>
                    <a:pt x="20801" y="14459"/>
                  </a:cubicBezTo>
                  <a:cubicBezTo>
                    <a:pt x="20754" y="14614"/>
                    <a:pt x="20718" y="14769"/>
                    <a:pt x="20694" y="14936"/>
                  </a:cubicBezTo>
                  <a:lnTo>
                    <a:pt x="20664" y="15087"/>
                  </a:lnTo>
                  <a:lnTo>
                    <a:pt x="20664" y="15087"/>
                  </a:lnTo>
                  <a:cubicBezTo>
                    <a:pt x="19635" y="14785"/>
                    <a:pt x="18560" y="14633"/>
                    <a:pt x="17488" y="14633"/>
                  </a:cubicBezTo>
                  <a:cubicBezTo>
                    <a:pt x="17382" y="14633"/>
                    <a:pt x="17276" y="14635"/>
                    <a:pt x="17170" y="14638"/>
                  </a:cubicBezTo>
                  <a:cubicBezTo>
                    <a:pt x="15884" y="14650"/>
                    <a:pt x="14622" y="14888"/>
                    <a:pt x="13419" y="15269"/>
                  </a:cubicBezTo>
                  <a:cubicBezTo>
                    <a:pt x="12193" y="15662"/>
                    <a:pt x="11050" y="16198"/>
                    <a:pt x="9966" y="16864"/>
                  </a:cubicBezTo>
                  <a:cubicBezTo>
                    <a:pt x="8871" y="17519"/>
                    <a:pt x="7883" y="18305"/>
                    <a:pt x="6954" y="19174"/>
                  </a:cubicBezTo>
                  <a:cubicBezTo>
                    <a:pt x="6049" y="20055"/>
                    <a:pt x="5204" y="21008"/>
                    <a:pt x="4454" y="22020"/>
                  </a:cubicBezTo>
                  <a:cubicBezTo>
                    <a:pt x="3716" y="23032"/>
                    <a:pt x="3061" y="24115"/>
                    <a:pt x="2489" y="25246"/>
                  </a:cubicBezTo>
                  <a:cubicBezTo>
                    <a:pt x="1930" y="26377"/>
                    <a:pt x="1465" y="27556"/>
                    <a:pt x="1072" y="28759"/>
                  </a:cubicBezTo>
                  <a:cubicBezTo>
                    <a:pt x="703" y="29961"/>
                    <a:pt x="418" y="31199"/>
                    <a:pt x="239" y="32450"/>
                  </a:cubicBezTo>
                  <a:cubicBezTo>
                    <a:pt x="60" y="33712"/>
                    <a:pt x="1" y="34974"/>
                    <a:pt x="49" y="36248"/>
                  </a:cubicBezTo>
                  <a:cubicBezTo>
                    <a:pt x="108" y="37510"/>
                    <a:pt x="275" y="38772"/>
                    <a:pt x="572" y="40010"/>
                  </a:cubicBezTo>
                  <a:cubicBezTo>
                    <a:pt x="870" y="41248"/>
                    <a:pt x="1299" y="42451"/>
                    <a:pt x="1882" y="43594"/>
                  </a:cubicBezTo>
                  <a:cubicBezTo>
                    <a:pt x="2466" y="44737"/>
                    <a:pt x="3192" y="45808"/>
                    <a:pt x="4049" y="46761"/>
                  </a:cubicBezTo>
                  <a:cubicBezTo>
                    <a:pt x="4930" y="47713"/>
                    <a:pt x="5942" y="48547"/>
                    <a:pt x="7073" y="49178"/>
                  </a:cubicBezTo>
                  <a:cubicBezTo>
                    <a:pt x="7645" y="49487"/>
                    <a:pt x="8216" y="49761"/>
                    <a:pt x="8847" y="49976"/>
                  </a:cubicBezTo>
                  <a:cubicBezTo>
                    <a:pt x="8990" y="50023"/>
                    <a:pt x="9133" y="50083"/>
                    <a:pt x="9288" y="50130"/>
                  </a:cubicBezTo>
                  <a:lnTo>
                    <a:pt x="9764" y="50261"/>
                  </a:lnTo>
                  <a:cubicBezTo>
                    <a:pt x="10086" y="50333"/>
                    <a:pt x="10395" y="50416"/>
                    <a:pt x="10717" y="50476"/>
                  </a:cubicBezTo>
                  <a:cubicBezTo>
                    <a:pt x="11424" y="50613"/>
                    <a:pt x="12143" y="50675"/>
                    <a:pt x="12861" y="50675"/>
                  </a:cubicBezTo>
                  <a:cubicBezTo>
                    <a:pt x="13447" y="50675"/>
                    <a:pt x="14032" y="50634"/>
                    <a:pt x="14610" y="50559"/>
                  </a:cubicBezTo>
                  <a:cubicBezTo>
                    <a:pt x="15241" y="50476"/>
                    <a:pt x="15884" y="50357"/>
                    <a:pt x="16515" y="50178"/>
                  </a:cubicBezTo>
                  <a:cubicBezTo>
                    <a:pt x="16900" y="50067"/>
                    <a:pt x="17281" y="49942"/>
                    <a:pt x="17657" y="49803"/>
                  </a:cubicBezTo>
                  <a:lnTo>
                    <a:pt x="17657" y="49803"/>
                  </a:lnTo>
                  <a:cubicBezTo>
                    <a:pt x="17751" y="50525"/>
                    <a:pt x="17918" y="51243"/>
                    <a:pt x="18158" y="51928"/>
                  </a:cubicBezTo>
                  <a:cubicBezTo>
                    <a:pt x="18241" y="52166"/>
                    <a:pt x="18325" y="52393"/>
                    <a:pt x="18432" y="52619"/>
                  </a:cubicBezTo>
                  <a:cubicBezTo>
                    <a:pt x="18539" y="52857"/>
                    <a:pt x="18634" y="53059"/>
                    <a:pt x="18753" y="53286"/>
                  </a:cubicBezTo>
                  <a:cubicBezTo>
                    <a:pt x="18872" y="53512"/>
                    <a:pt x="19015" y="53714"/>
                    <a:pt x="19146" y="53928"/>
                  </a:cubicBezTo>
                  <a:cubicBezTo>
                    <a:pt x="19277" y="54131"/>
                    <a:pt x="19432" y="54321"/>
                    <a:pt x="19587" y="54524"/>
                  </a:cubicBezTo>
                  <a:cubicBezTo>
                    <a:pt x="20218" y="55298"/>
                    <a:pt x="21039" y="55953"/>
                    <a:pt x="21944" y="56393"/>
                  </a:cubicBezTo>
                  <a:cubicBezTo>
                    <a:pt x="22170" y="56512"/>
                    <a:pt x="22420" y="56607"/>
                    <a:pt x="22647" y="56691"/>
                  </a:cubicBezTo>
                  <a:cubicBezTo>
                    <a:pt x="22897" y="56786"/>
                    <a:pt x="23135" y="56846"/>
                    <a:pt x="23385" y="56905"/>
                  </a:cubicBezTo>
                  <a:cubicBezTo>
                    <a:pt x="23691" y="56980"/>
                    <a:pt x="24007" y="57031"/>
                    <a:pt x="24324" y="57059"/>
                  </a:cubicBezTo>
                  <a:lnTo>
                    <a:pt x="24324" y="57059"/>
                  </a:lnTo>
                  <a:cubicBezTo>
                    <a:pt x="24443" y="58043"/>
                    <a:pt x="24639" y="59022"/>
                    <a:pt x="24921" y="59977"/>
                  </a:cubicBezTo>
                  <a:cubicBezTo>
                    <a:pt x="25242" y="61108"/>
                    <a:pt x="25695" y="62227"/>
                    <a:pt x="26254" y="63275"/>
                  </a:cubicBezTo>
                  <a:cubicBezTo>
                    <a:pt x="26838" y="64311"/>
                    <a:pt x="27540" y="65299"/>
                    <a:pt x="28362" y="66168"/>
                  </a:cubicBezTo>
                  <a:cubicBezTo>
                    <a:pt x="29171" y="67049"/>
                    <a:pt x="30124" y="67811"/>
                    <a:pt x="31171" y="68418"/>
                  </a:cubicBezTo>
                  <a:cubicBezTo>
                    <a:pt x="31695" y="68728"/>
                    <a:pt x="32243" y="68990"/>
                    <a:pt x="32803" y="69204"/>
                  </a:cubicBezTo>
                  <a:cubicBezTo>
                    <a:pt x="33362" y="69430"/>
                    <a:pt x="33958" y="69609"/>
                    <a:pt x="34529" y="69740"/>
                  </a:cubicBezTo>
                  <a:cubicBezTo>
                    <a:pt x="35418" y="69947"/>
                    <a:pt x="36334" y="70045"/>
                    <a:pt x="37247" y="70045"/>
                  </a:cubicBezTo>
                  <a:cubicBezTo>
                    <a:pt x="37544" y="70045"/>
                    <a:pt x="37841" y="70034"/>
                    <a:pt x="38137" y="70014"/>
                  </a:cubicBezTo>
                  <a:cubicBezTo>
                    <a:pt x="39339" y="69942"/>
                    <a:pt x="40530" y="69680"/>
                    <a:pt x="41661" y="69299"/>
                  </a:cubicBezTo>
                  <a:cubicBezTo>
                    <a:pt x="42669" y="68949"/>
                    <a:pt x="43639" y="68505"/>
                    <a:pt x="44555" y="67974"/>
                  </a:cubicBezTo>
                  <a:lnTo>
                    <a:pt x="44555" y="67974"/>
                  </a:lnTo>
                  <a:cubicBezTo>
                    <a:pt x="44632" y="68004"/>
                    <a:pt x="44711" y="68033"/>
                    <a:pt x="44792" y="68061"/>
                  </a:cubicBezTo>
                  <a:lnTo>
                    <a:pt x="44947" y="68121"/>
                  </a:lnTo>
                  <a:lnTo>
                    <a:pt x="45090" y="68168"/>
                  </a:lnTo>
                  <a:lnTo>
                    <a:pt x="45352" y="68252"/>
                  </a:lnTo>
                  <a:cubicBezTo>
                    <a:pt x="45447" y="68287"/>
                    <a:pt x="45542" y="68311"/>
                    <a:pt x="45649" y="68347"/>
                  </a:cubicBezTo>
                  <a:lnTo>
                    <a:pt x="45947" y="68430"/>
                  </a:lnTo>
                  <a:cubicBezTo>
                    <a:pt x="46138" y="68490"/>
                    <a:pt x="46352" y="68537"/>
                    <a:pt x="46542" y="68585"/>
                  </a:cubicBezTo>
                  <a:cubicBezTo>
                    <a:pt x="46757" y="68633"/>
                    <a:pt x="46947" y="68668"/>
                    <a:pt x="47150" y="68704"/>
                  </a:cubicBezTo>
                  <a:cubicBezTo>
                    <a:pt x="47364" y="68728"/>
                    <a:pt x="47554" y="68776"/>
                    <a:pt x="47769" y="68787"/>
                  </a:cubicBezTo>
                  <a:cubicBezTo>
                    <a:pt x="47971" y="68823"/>
                    <a:pt x="48162" y="68847"/>
                    <a:pt x="48376" y="68847"/>
                  </a:cubicBezTo>
                  <a:cubicBezTo>
                    <a:pt x="48578" y="68871"/>
                    <a:pt x="48769" y="68883"/>
                    <a:pt x="48983" y="68883"/>
                  </a:cubicBezTo>
                  <a:cubicBezTo>
                    <a:pt x="49084" y="68889"/>
                    <a:pt x="49186" y="68892"/>
                    <a:pt x="49287" y="68892"/>
                  </a:cubicBezTo>
                  <a:cubicBezTo>
                    <a:pt x="49388" y="68892"/>
                    <a:pt x="49489" y="68889"/>
                    <a:pt x="49590" y="68883"/>
                  </a:cubicBezTo>
                  <a:lnTo>
                    <a:pt x="49900" y="68871"/>
                  </a:lnTo>
                  <a:lnTo>
                    <a:pt x="50221" y="68835"/>
                  </a:lnTo>
                  <a:cubicBezTo>
                    <a:pt x="50424" y="68823"/>
                    <a:pt x="50614" y="68811"/>
                    <a:pt x="50829" y="68776"/>
                  </a:cubicBezTo>
                  <a:cubicBezTo>
                    <a:pt x="51031" y="68764"/>
                    <a:pt x="51234" y="68716"/>
                    <a:pt x="51436" y="68692"/>
                  </a:cubicBezTo>
                  <a:cubicBezTo>
                    <a:pt x="51626" y="68656"/>
                    <a:pt x="51841" y="68609"/>
                    <a:pt x="52031" y="68573"/>
                  </a:cubicBezTo>
                  <a:cubicBezTo>
                    <a:pt x="52246" y="68526"/>
                    <a:pt x="52436" y="68466"/>
                    <a:pt x="52627" y="68418"/>
                  </a:cubicBezTo>
                  <a:cubicBezTo>
                    <a:pt x="52738" y="68391"/>
                    <a:pt x="52853" y="68359"/>
                    <a:pt x="52967" y="68325"/>
                  </a:cubicBezTo>
                  <a:lnTo>
                    <a:pt x="52967" y="68325"/>
                  </a:lnTo>
                  <a:cubicBezTo>
                    <a:pt x="53020" y="68548"/>
                    <a:pt x="53082" y="68769"/>
                    <a:pt x="53150" y="68990"/>
                  </a:cubicBezTo>
                  <a:cubicBezTo>
                    <a:pt x="53293" y="69478"/>
                    <a:pt x="53496" y="69966"/>
                    <a:pt x="53710" y="70431"/>
                  </a:cubicBezTo>
                  <a:cubicBezTo>
                    <a:pt x="54174" y="71371"/>
                    <a:pt x="54817" y="72240"/>
                    <a:pt x="55615" y="72943"/>
                  </a:cubicBezTo>
                  <a:cubicBezTo>
                    <a:pt x="56020" y="73300"/>
                    <a:pt x="56448" y="73609"/>
                    <a:pt x="56925" y="73871"/>
                  </a:cubicBezTo>
                  <a:cubicBezTo>
                    <a:pt x="57389" y="74133"/>
                    <a:pt x="57913" y="74324"/>
                    <a:pt x="58401" y="74467"/>
                  </a:cubicBezTo>
                  <a:cubicBezTo>
                    <a:pt x="58532" y="74502"/>
                    <a:pt x="58675" y="74538"/>
                    <a:pt x="58806" y="74562"/>
                  </a:cubicBezTo>
                  <a:cubicBezTo>
                    <a:pt x="58937" y="74598"/>
                    <a:pt x="59068" y="74621"/>
                    <a:pt x="59211" y="74645"/>
                  </a:cubicBezTo>
                  <a:lnTo>
                    <a:pt x="59604" y="74681"/>
                  </a:lnTo>
                  <a:cubicBezTo>
                    <a:pt x="59746" y="74705"/>
                    <a:pt x="59877" y="74717"/>
                    <a:pt x="60008" y="74717"/>
                  </a:cubicBezTo>
                  <a:cubicBezTo>
                    <a:pt x="60063" y="74718"/>
                    <a:pt x="60118" y="74719"/>
                    <a:pt x="60172" y="74719"/>
                  </a:cubicBezTo>
                  <a:cubicBezTo>
                    <a:pt x="60653" y="74719"/>
                    <a:pt x="61133" y="74673"/>
                    <a:pt x="61604" y="74598"/>
                  </a:cubicBezTo>
                  <a:cubicBezTo>
                    <a:pt x="62640" y="74407"/>
                    <a:pt x="63640" y="74014"/>
                    <a:pt x="64533" y="73490"/>
                  </a:cubicBezTo>
                  <a:cubicBezTo>
                    <a:pt x="64985" y="73228"/>
                    <a:pt x="65414" y="72943"/>
                    <a:pt x="65819" y="72621"/>
                  </a:cubicBezTo>
                  <a:cubicBezTo>
                    <a:pt x="66212" y="72288"/>
                    <a:pt x="66593" y="71943"/>
                    <a:pt x="66950" y="71574"/>
                  </a:cubicBezTo>
                  <a:cubicBezTo>
                    <a:pt x="67307" y="71204"/>
                    <a:pt x="67628" y="70812"/>
                    <a:pt x="67926" y="70395"/>
                  </a:cubicBezTo>
                  <a:cubicBezTo>
                    <a:pt x="68224" y="70002"/>
                    <a:pt x="68498" y="69561"/>
                    <a:pt x="68748" y="69121"/>
                  </a:cubicBezTo>
                  <a:cubicBezTo>
                    <a:pt x="68998" y="68668"/>
                    <a:pt x="69224" y="68216"/>
                    <a:pt x="69414" y="67752"/>
                  </a:cubicBezTo>
                  <a:cubicBezTo>
                    <a:pt x="69416" y="67749"/>
                    <a:pt x="69417" y="67746"/>
                    <a:pt x="69418" y="67743"/>
                  </a:cubicBezTo>
                  <a:lnTo>
                    <a:pt x="69418" y="67743"/>
                  </a:lnTo>
                  <a:cubicBezTo>
                    <a:pt x="69541" y="67890"/>
                    <a:pt x="69671" y="68032"/>
                    <a:pt x="69807" y="68168"/>
                  </a:cubicBezTo>
                  <a:cubicBezTo>
                    <a:pt x="70307" y="68668"/>
                    <a:pt x="70915" y="69085"/>
                    <a:pt x="71593" y="69383"/>
                  </a:cubicBezTo>
                  <a:cubicBezTo>
                    <a:pt x="71677" y="69430"/>
                    <a:pt x="71760" y="69466"/>
                    <a:pt x="71843" y="69490"/>
                  </a:cubicBezTo>
                  <a:lnTo>
                    <a:pt x="71867" y="69502"/>
                  </a:lnTo>
                  <a:lnTo>
                    <a:pt x="71915" y="69526"/>
                  </a:lnTo>
                  <a:lnTo>
                    <a:pt x="71974" y="69538"/>
                  </a:lnTo>
                  <a:lnTo>
                    <a:pt x="72093" y="69585"/>
                  </a:lnTo>
                  <a:lnTo>
                    <a:pt x="72212" y="69621"/>
                  </a:lnTo>
                  <a:lnTo>
                    <a:pt x="72355" y="69669"/>
                  </a:lnTo>
                  <a:cubicBezTo>
                    <a:pt x="72439" y="69704"/>
                    <a:pt x="72546" y="69728"/>
                    <a:pt x="72629" y="69740"/>
                  </a:cubicBezTo>
                  <a:cubicBezTo>
                    <a:pt x="72986" y="69823"/>
                    <a:pt x="73355" y="69859"/>
                    <a:pt x="73724" y="69883"/>
                  </a:cubicBezTo>
                  <a:cubicBezTo>
                    <a:pt x="73774" y="69884"/>
                    <a:pt x="73823" y="69885"/>
                    <a:pt x="73872" y="69885"/>
                  </a:cubicBezTo>
                  <a:cubicBezTo>
                    <a:pt x="74189" y="69885"/>
                    <a:pt x="74499" y="69854"/>
                    <a:pt x="74808" y="69823"/>
                  </a:cubicBezTo>
                  <a:cubicBezTo>
                    <a:pt x="75165" y="69764"/>
                    <a:pt x="75510" y="69680"/>
                    <a:pt x="75844" y="69585"/>
                  </a:cubicBezTo>
                  <a:cubicBezTo>
                    <a:pt x="76177" y="69478"/>
                    <a:pt x="76522" y="69347"/>
                    <a:pt x="76832" y="69192"/>
                  </a:cubicBezTo>
                  <a:cubicBezTo>
                    <a:pt x="77142" y="69026"/>
                    <a:pt x="77439" y="68871"/>
                    <a:pt x="77737" y="68668"/>
                  </a:cubicBezTo>
                  <a:cubicBezTo>
                    <a:pt x="78320" y="68299"/>
                    <a:pt x="78856" y="67835"/>
                    <a:pt x="79332" y="67347"/>
                  </a:cubicBezTo>
                  <a:cubicBezTo>
                    <a:pt x="79570" y="67097"/>
                    <a:pt x="79785" y="66823"/>
                    <a:pt x="79999" y="66561"/>
                  </a:cubicBezTo>
                  <a:cubicBezTo>
                    <a:pt x="80106" y="66430"/>
                    <a:pt x="80190" y="66275"/>
                    <a:pt x="80297" y="66144"/>
                  </a:cubicBezTo>
                  <a:cubicBezTo>
                    <a:pt x="80404" y="65989"/>
                    <a:pt x="80487" y="65859"/>
                    <a:pt x="80582" y="65716"/>
                  </a:cubicBezTo>
                  <a:cubicBezTo>
                    <a:pt x="80666" y="65561"/>
                    <a:pt x="80761" y="65418"/>
                    <a:pt x="80832" y="65263"/>
                  </a:cubicBezTo>
                  <a:cubicBezTo>
                    <a:pt x="80903" y="65143"/>
                    <a:pt x="80973" y="65015"/>
                    <a:pt x="81036" y="64892"/>
                  </a:cubicBezTo>
                  <a:lnTo>
                    <a:pt x="81036" y="64892"/>
                  </a:lnTo>
                  <a:cubicBezTo>
                    <a:pt x="81664" y="65521"/>
                    <a:pt x="82365" y="66089"/>
                    <a:pt x="83107" y="66561"/>
                  </a:cubicBezTo>
                  <a:cubicBezTo>
                    <a:pt x="83642" y="66882"/>
                    <a:pt x="84190" y="67180"/>
                    <a:pt x="84773" y="67442"/>
                  </a:cubicBezTo>
                  <a:cubicBezTo>
                    <a:pt x="84916" y="67502"/>
                    <a:pt x="85059" y="67561"/>
                    <a:pt x="85214" y="67621"/>
                  </a:cubicBezTo>
                  <a:lnTo>
                    <a:pt x="85333" y="67656"/>
                  </a:lnTo>
                  <a:lnTo>
                    <a:pt x="85428" y="67704"/>
                  </a:lnTo>
                  <a:lnTo>
                    <a:pt x="85643" y="67775"/>
                  </a:lnTo>
                  <a:cubicBezTo>
                    <a:pt x="85785" y="67823"/>
                    <a:pt x="85952" y="67883"/>
                    <a:pt x="86107" y="67930"/>
                  </a:cubicBezTo>
                  <a:cubicBezTo>
                    <a:pt x="86262" y="67978"/>
                    <a:pt x="86416" y="68037"/>
                    <a:pt x="86559" y="68061"/>
                  </a:cubicBezTo>
                  <a:cubicBezTo>
                    <a:pt x="87582" y="68319"/>
                    <a:pt x="88639" y="68445"/>
                    <a:pt x="89687" y="68445"/>
                  </a:cubicBezTo>
                  <a:cubicBezTo>
                    <a:pt x="89895" y="68445"/>
                    <a:pt x="90103" y="68440"/>
                    <a:pt x="90310" y="68430"/>
                  </a:cubicBezTo>
                  <a:cubicBezTo>
                    <a:pt x="91560" y="68359"/>
                    <a:pt x="92798" y="68109"/>
                    <a:pt x="93989" y="67716"/>
                  </a:cubicBezTo>
                  <a:cubicBezTo>
                    <a:pt x="95168" y="67323"/>
                    <a:pt x="96299" y="66787"/>
                    <a:pt x="97358" y="66132"/>
                  </a:cubicBezTo>
                  <a:cubicBezTo>
                    <a:pt x="98406" y="65478"/>
                    <a:pt x="99394" y="64716"/>
                    <a:pt x="100299" y="63882"/>
                  </a:cubicBezTo>
                  <a:cubicBezTo>
                    <a:pt x="102097" y="62215"/>
                    <a:pt x="103585" y="60215"/>
                    <a:pt x="104740" y="58048"/>
                  </a:cubicBezTo>
                  <a:cubicBezTo>
                    <a:pt x="105312" y="56965"/>
                    <a:pt x="105788" y="55833"/>
                    <a:pt x="106193" y="54679"/>
                  </a:cubicBezTo>
                  <a:cubicBezTo>
                    <a:pt x="106598" y="53524"/>
                    <a:pt x="106907" y="52333"/>
                    <a:pt x="107121" y="51131"/>
                  </a:cubicBezTo>
                  <a:cubicBezTo>
                    <a:pt x="107550" y="48702"/>
                    <a:pt x="107574" y="46213"/>
                    <a:pt x="107157" y="43772"/>
                  </a:cubicBezTo>
                  <a:cubicBezTo>
                    <a:pt x="106931" y="42558"/>
                    <a:pt x="106609" y="41367"/>
                    <a:pt x="106145" y="40201"/>
                  </a:cubicBezTo>
                  <a:cubicBezTo>
                    <a:pt x="105693" y="39046"/>
                    <a:pt x="105097" y="37927"/>
                    <a:pt x="104359" y="36914"/>
                  </a:cubicBezTo>
                  <a:cubicBezTo>
                    <a:pt x="103633" y="35902"/>
                    <a:pt x="102764" y="34962"/>
                    <a:pt x="101776" y="34188"/>
                  </a:cubicBezTo>
                  <a:cubicBezTo>
                    <a:pt x="100775" y="33414"/>
                    <a:pt x="99656" y="32795"/>
                    <a:pt x="98466" y="32342"/>
                  </a:cubicBezTo>
                  <a:lnTo>
                    <a:pt x="98311" y="32212"/>
                  </a:lnTo>
                  <a:cubicBezTo>
                    <a:pt x="98216" y="32200"/>
                    <a:pt x="98144" y="32164"/>
                    <a:pt x="98073" y="32152"/>
                  </a:cubicBezTo>
                  <a:cubicBezTo>
                    <a:pt x="97906" y="32104"/>
                    <a:pt x="97751" y="32081"/>
                    <a:pt x="97596" y="32045"/>
                  </a:cubicBezTo>
                  <a:cubicBezTo>
                    <a:pt x="97450" y="32022"/>
                    <a:pt x="97293" y="32000"/>
                    <a:pt x="97146" y="31997"/>
                  </a:cubicBezTo>
                  <a:lnTo>
                    <a:pt x="97146" y="31997"/>
                  </a:lnTo>
                  <a:cubicBezTo>
                    <a:pt x="97197" y="31634"/>
                    <a:pt x="97238" y="31268"/>
                    <a:pt x="97275" y="30902"/>
                  </a:cubicBezTo>
                  <a:cubicBezTo>
                    <a:pt x="97335" y="30307"/>
                    <a:pt x="97370" y="29711"/>
                    <a:pt x="97382" y="29116"/>
                  </a:cubicBezTo>
                  <a:cubicBezTo>
                    <a:pt x="97394" y="27925"/>
                    <a:pt x="97335" y="26735"/>
                    <a:pt x="97156" y="25556"/>
                  </a:cubicBezTo>
                  <a:cubicBezTo>
                    <a:pt x="97073" y="24961"/>
                    <a:pt x="96954" y="24377"/>
                    <a:pt x="96823" y="23806"/>
                  </a:cubicBezTo>
                  <a:cubicBezTo>
                    <a:pt x="96668" y="23222"/>
                    <a:pt x="96501" y="22651"/>
                    <a:pt x="96311" y="22091"/>
                  </a:cubicBezTo>
                  <a:cubicBezTo>
                    <a:pt x="96108" y="21520"/>
                    <a:pt x="95882" y="20972"/>
                    <a:pt x="95632" y="20436"/>
                  </a:cubicBezTo>
                  <a:cubicBezTo>
                    <a:pt x="95370" y="19900"/>
                    <a:pt x="95096" y="19377"/>
                    <a:pt x="94775" y="18877"/>
                  </a:cubicBezTo>
                  <a:cubicBezTo>
                    <a:pt x="94465" y="18388"/>
                    <a:pt x="94120" y="17888"/>
                    <a:pt x="93739" y="17436"/>
                  </a:cubicBezTo>
                  <a:cubicBezTo>
                    <a:pt x="93370" y="16983"/>
                    <a:pt x="92953" y="16543"/>
                    <a:pt x="92512" y="16138"/>
                  </a:cubicBezTo>
                  <a:cubicBezTo>
                    <a:pt x="92072" y="15733"/>
                    <a:pt x="91608" y="15364"/>
                    <a:pt x="91119" y="15019"/>
                  </a:cubicBezTo>
                  <a:cubicBezTo>
                    <a:pt x="90631" y="14674"/>
                    <a:pt x="90107" y="14376"/>
                    <a:pt x="89572" y="14126"/>
                  </a:cubicBezTo>
                  <a:cubicBezTo>
                    <a:pt x="89036" y="13876"/>
                    <a:pt x="88488" y="13650"/>
                    <a:pt x="87905" y="13471"/>
                  </a:cubicBezTo>
                  <a:cubicBezTo>
                    <a:pt x="87333" y="13293"/>
                    <a:pt x="86762" y="13173"/>
                    <a:pt x="86166" y="13090"/>
                  </a:cubicBezTo>
                  <a:cubicBezTo>
                    <a:pt x="85602" y="13005"/>
                    <a:pt x="85032" y="12966"/>
                    <a:pt x="84464" y="12966"/>
                  </a:cubicBezTo>
                  <a:cubicBezTo>
                    <a:pt x="83903" y="12966"/>
                    <a:pt x="83344" y="13005"/>
                    <a:pt x="82795" y="13075"/>
                  </a:cubicBezTo>
                  <a:lnTo>
                    <a:pt x="82795" y="13075"/>
                  </a:lnTo>
                  <a:cubicBezTo>
                    <a:pt x="82743" y="12984"/>
                    <a:pt x="82689" y="12892"/>
                    <a:pt x="82630" y="12804"/>
                  </a:cubicBezTo>
                  <a:cubicBezTo>
                    <a:pt x="82547" y="12650"/>
                    <a:pt x="82452" y="12507"/>
                    <a:pt x="82356" y="12376"/>
                  </a:cubicBezTo>
                  <a:cubicBezTo>
                    <a:pt x="82154" y="12102"/>
                    <a:pt x="81940" y="11840"/>
                    <a:pt x="81678" y="11602"/>
                  </a:cubicBezTo>
                  <a:cubicBezTo>
                    <a:pt x="81440" y="11340"/>
                    <a:pt x="81166" y="11138"/>
                    <a:pt x="80880" y="10947"/>
                  </a:cubicBezTo>
                  <a:cubicBezTo>
                    <a:pt x="80725" y="10840"/>
                    <a:pt x="80582" y="10745"/>
                    <a:pt x="80428" y="10673"/>
                  </a:cubicBezTo>
                  <a:cubicBezTo>
                    <a:pt x="80273" y="10590"/>
                    <a:pt x="80118" y="10506"/>
                    <a:pt x="79951" y="10447"/>
                  </a:cubicBezTo>
                  <a:cubicBezTo>
                    <a:pt x="79916" y="10435"/>
                    <a:pt x="79880" y="10423"/>
                    <a:pt x="79820" y="10411"/>
                  </a:cubicBezTo>
                  <a:lnTo>
                    <a:pt x="79701" y="10364"/>
                  </a:lnTo>
                  <a:cubicBezTo>
                    <a:pt x="79630" y="10352"/>
                    <a:pt x="79535" y="10316"/>
                    <a:pt x="79451" y="10292"/>
                  </a:cubicBezTo>
                  <a:cubicBezTo>
                    <a:pt x="79285" y="10233"/>
                    <a:pt x="79118" y="10185"/>
                    <a:pt x="78939" y="10149"/>
                  </a:cubicBezTo>
                  <a:cubicBezTo>
                    <a:pt x="78606" y="10078"/>
                    <a:pt x="78249" y="10054"/>
                    <a:pt x="77904" y="10054"/>
                  </a:cubicBezTo>
                  <a:cubicBezTo>
                    <a:pt x="77725" y="10054"/>
                    <a:pt x="77558" y="10054"/>
                    <a:pt x="77380" y="10066"/>
                  </a:cubicBezTo>
                  <a:cubicBezTo>
                    <a:pt x="77201" y="10078"/>
                    <a:pt x="77034" y="10090"/>
                    <a:pt x="76856" y="10125"/>
                  </a:cubicBezTo>
                  <a:cubicBezTo>
                    <a:pt x="76701" y="10149"/>
                    <a:pt x="76522" y="10185"/>
                    <a:pt x="76356" y="10233"/>
                  </a:cubicBezTo>
                  <a:lnTo>
                    <a:pt x="76228" y="10269"/>
                  </a:lnTo>
                  <a:lnTo>
                    <a:pt x="76228" y="10269"/>
                  </a:lnTo>
                  <a:cubicBezTo>
                    <a:pt x="75947" y="9466"/>
                    <a:pt x="75594" y="8661"/>
                    <a:pt x="75177" y="7911"/>
                  </a:cubicBezTo>
                  <a:cubicBezTo>
                    <a:pt x="74701" y="7030"/>
                    <a:pt x="74141" y="6208"/>
                    <a:pt x="73486" y="5446"/>
                  </a:cubicBezTo>
                  <a:cubicBezTo>
                    <a:pt x="72831" y="4696"/>
                    <a:pt x="72081" y="4006"/>
                    <a:pt x="71260" y="3422"/>
                  </a:cubicBezTo>
                  <a:cubicBezTo>
                    <a:pt x="70867" y="3148"/>
                    <a:pt x="70426" y="2875"/>
                    <a:pt x="69986" y="2636"/>
                  </a:cubicBezTo>
                  <a:cubicBezTo>
                    <a:pt x="69533" y="2398"/>
                    <a:pt x="69081" y="2196"/>
                    <a:pt x="68605" y="2017"/>
                  </a:cubicBezTo>
                  <a:cubicBezTo>
                    <a:pt x="68379" y="1934"/>
                    <a:pt x="68128" y="1851"/>
                    <a:pt x="67890" y="1779"/>
                  </a:cubicBezTo>
                  <a:cubicBezTo>
                    <a:pt x="67652" y="1696"/>
                    <a:pt x="67414" y="1636"/>
                    <a:pt x="67152" y="1577"/>
                  </a:cubicBezTo>
                  <a:cubicBezTo>
                    <a:pt x="66652" y="1458"/>
                    <a:pt x="66164" y="1374"/>
                    <a:pt x="65652" y="1327"/>
                  </a:cubicBezTo>
                  <a:cubicBezTo>
                    <a:pt x="65250" y="1284"/>
                    <a:pt x="64844" y="1264"/>
                    <a:pt x="64438" y="1264"/>
                  </a:cubicBezTo>
                  <a:cubicBezTo>
                    <a:pt x="63833" y="1264"/>
                    <a:pt x="63226" y="1308"/>
                    <a:pt x="62628" y="1386"/>
                  </a:cubicBezTo>
                  <a:cubicBezTo>
                    <a:pt x="61640" y="1541"/>
                    <a:pt x="60651" y="1791"/>
                    <a:pt x="59711" y="2136"/>
                  </a:cubicBezTo>
                  <a:cubicBezTo>
                    <a:pt x="58964" y="2398"/>
                    <a:pt x="58253" y="2733"/>
                    <a:pt x="57568" y="3106"/>
                  </a:cubicBezTo>
                  <a:lnTo>
                    <a:pt x="57568" y="3106"/>
                  </a:lnTo>
                  <a:cubicBezTo>
                    <a:pt x="57279" y="2692"/>
                    <a:pt x="56952" y="2299"/>
                    <a:pt x="56579" y="1934"/>
                  </a:cubicBezTo>
                  <a:cubicBezTo>
                    <a:pt x="56044" y="1434"/>
                    <a:pt x="55413" y="1005"/>
                    <a:pt x="54746" y="672"/>
                  </a:cubicBezTo>
                  <a:cubicBezTo>
                    <a:pt x="54567" y="600"/>
                    <a:pt x="54401" y="505"/>
                    <a:pt x="54222" y="446"/>
                  </a:cubicBezTo>
                  <a:lnTo>
                    <a:pt x="54162" y="422"/>
                  </a:lnTo>
                  <a:lnTo>
                    <a:pt x="54091" y="386"/>
                  </a:lnTo>
                  <a:lnTo>
                    <a:pt x="53972" y="350"/>
                  </a:lnTo>
                  <a:cubicBezTo>
                    <a:pt x="53901" y="327"/>
                    <a:pt x="53817" y="303"/>
                    <a:pt x="53722" y="267"/>
                  </a:cubicBezTo>
                  <a:lnTo>
                    <a:pt x="53436" y="196"/>
                  </a:lnTo>
                  <a:lnTo>
                    <a:pt x="53162" y="136"/>
                  </a:lnTo>
                  <a:lnTo>
                    <a:pt x="52900" y="89"/>
                  </a:lnTo>
                  <a:cubicBezTo>
                    <a:pt x="52793" y="77"/>
                    <a:pt x="52710" y="65"/>
                    <a:pt x="52615" y="53"/>
                  </a:cubicBezTo>
                  <a:cubicBezTo>
                    <a:pt x="52333" y="16"/>
                    <a:pt x="52051" y="1"/>
                    <a:pt x="5176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0"/>
            <p:cNvSpPr/>
            <p:nvPr/>
          </p:nvSpPr>
          <p:spPr>
            <a:xfrm>
              <a:off x="4399061" y="3417347"/>
              <a:ext cx="192525" cy="321517"/>
            </a:xfrm>
            <a:custGeom>
              <a:avLst/>
              <a:gdLst/>
              <a:ahLst/>
              <a:cxnLst/>
              <a:rect l="l" t="t" r="r" b="b"/>
              <a:pathLst>
                <a:path w="6788" h="11336" extrusionOk="0">
                  <a:moveTo>
                    <a:pt x="5716" y="1"/>
                  </a:moveTo>
                  <a:lnTo>
                    <a:pt x="5716" y="1"/>
                  </a:lnTo>
                  <a:cubicBezTo>
                    <a:pt x="5716" y="1"/>
                    <a:pt x="5728" y="60"/>
                    <a:pt x="5764" y="167"/>
                  </a:cubicBezTo>
                  <a:cubicBezTo>
                    <a:pt x="5787" y="275"/>
                    <a:pt x="5823" y="417"/>
                    <a:pt x="5859" y="620"/>
                  </a:cubicBezTo>
                  <a:cubicBezTo>
                    <a:pt x="5906" y="810"/>
                    <a:pt x="5954" y="1048"/>
                    <a:pt x="6002" y="1310"/>
                  </a:cubicBezTo>
                  <a:cubicBezTo>
                    <a:pt x="6026" y="1584"/>
                    <a:pt x="6073" y="1894"/>
                    <a:pt x="6097" y="2227"/>
                  </a:cubicBezTo>
                  <a:cubicBezTo>
                    <a:pt x="6145" y="2561"/>
                    <a:pt x="6145" y="2918"/>
                    <a:pt x="6145" y="3299"/>
                  </a:cubicBezTo>
                  <a:cubicBezTo>
                    <a:pt x="6145" y="3668"/>
                    <a:pt x="6097" y="4073"/>
                    <a:pt x="6061" y="4466"/>
                  </a:cubicBezTo>
                  <a:cubicBezTo>
                    <a:pt x="6002" y="4870"/>
                    <a:pt x="5906" y="5287"/>
                    <a:pt x="5787" y="5692"/>
                  </a:cubicBezTo>
                  <a:cubicBezTo>
                    <a:pt x="5656" y="6097"/>
                    <a:pt x="5502" y="6490"/>
                    <a:pt x="5299" y="6871"/>
                  </a:cubicBezTo>
                  <a:cubicBezTo>
                    <a:pt x="5109" y="7252"/>
                    <a:pt x="4871" y="7597"/>
                    <a:pt x="4609" y="7942"/>
                  </a:cubicBezTo>
                  <a:cubicBezTo>
                    <a:pt x="4478" y="8085"/>
                    <a:pt x="4347" y="8252"/>
                    <a:pt x="4216" y="8418"/>
                  </a:cubicBezTo>
                  <a:cubicBezTo>
                    <a:pt x="4061" y="8561"/>
                    <a:pt x="3930" y="8716"/>
                    <a:pt x="3775" y="8859"/>
                  </a:cubicBezTo>
                  <a:lnTo>
                    <a:pt x="3335" y="9264"/>
                  </a:lnTo>
                  <a:cubicBezTo>
                    <a:pt x="3168" y="9383"/>
                    <a:pt x="3025" y="9502"/>
                    <a:pt x="2870" y="9621"/>
                  </a:cubicBezTo>
                  <a:cubicBezTo>
                    <a:pt x="2728" y="9740"/>
                    <a:pt x="2573" y="9847"/>
                    <a:pt x="2430" y="9954"/>
                  </a:cubicBezTo>
                  <a:cubicBezTo>
                    <a:pt x="2347" y="9990"/>
                    <a:pt x="2275" y="10050"/>
                    <a:pt x="2204" y="10097"/>
                  </a:cubicBezTo>
                  <a:lnTo>
                    <a:pt x="1977" y="10228"/>
                  </a:lnTo>
                  <a:cubicBezTo>
                    <a:pt x="1846" y="10323"/>
                    <a:pt x="1715" y="10407"/>
                    <a:pt x="1573" y="10490"/>
                  </a:cubicBezTo>
                  <a:cubicBezTo>
                    <a:pt x="1442" y="10562"/>
                    <a:pt x="1311" y="10621"/>
                    <a:pt x="1192" y="10692"/>
                  </a:cubicBezTo>
                  <a:cubicBezTo>
                    <a:pt x="1073" y="10764"/>
                    <a:pt x="953" y="10823"/>
                    <a:pt x="846" y="10883"/>
                  </a:cubicBezTo>
                  <a:cubicBezTo>
                    <a:pt x="739" y="10943"/>
                    <a:pt x="644" y="10990"/>
                    <a:pt x="549" y="11038"/>
                  </a:cubicBezTo>
                  <a:cubicBezTo>
                    <a:pt x="203" y="11216"/>
                    <a:pt x="1" y="11335"/>
                    <a:pt x="1" y="11335"/>
                  </a:cubicBezTo>
                  <a:cubicBezTo>
                    <a:pt x="1" y="11335"/>
                    <a:pt x="227" y="11288"/>
                    <a:pt x="608" y="11181"/>
                  </a:cubicBezTo>
                  <a:cubicBezTo>
                    <a:pt x="715" y="11157"/>
                    <a:pt x="823" y="11121"/>
                    <a:pt x="942" y="11097"/>
                  </a:cubicBezTo>
                  <a:cubicBezTo>
                    <a:pt x="1061" y="11062"/>
                    <a:pt x="1180" y="11014"/>
                    <a:pt x="1311" y="10978"/>
                  </a:cubicBezTo>
                  <a:cubicBezTo>
                    <a:pt x="1430" y="10931"/>
                    <a:pt x="1573" y="10883"/>
                    <a:pt x="1727" y="10823"/>
                  </a:cubicBezTo>
                  <a:cubicBezTo>
                    <a:pt x="1870" y="10764"/>
                    <a:pt x="2025" y="10704"/>
                    <a:pt x="2192" y="10633"/>
                  </a:cubicBezTo>
                  <a:cubicBezTo>
                    <a:pt x="2263" y="10597"/>
                    <a:pt x="2335" y="10562"/>
                    <a:pt x="2430" y="10526"/>
                  </a:cubicBezTo>
                  <a:cubicBezTo>
                    <a:pt x="2513" y="10502"/>
                    <a:pt x="2585" y="10454"/>
                    <a:pt x="2680" y="10407"/>
                  </a:cubicBezTo>
                  <a:cubicBezTo>
                    <a:pt x="2847" y="10323"/>
                    <a:pt x="3001" y="10228"/>
                    <a:pt x="3180" y="10133"/>
                  </a:cubicBezTo>
                  <a:cubicBezTo>
                    <a:pt x="3347" y="10014"/>
                    <a:pt x="3525" y="9907"/>
                    <a:pt x="3704" y="9788"/>
                  </a:cubicBezTo>
                  <a:cubicBezTo>
                    <a:pt x="3882" y="9657"/>
                    <a:pt x="4049" y="9514"/>
                    <a:pt x="4228" y="9383"/>
                  </a:cubicBezTo>
                  <a:cubicBezTo>
                    <a:pt x="4406" y="9240"/>
                    <a:pt x="4573" y="9073"/>
                    <a:pt x="4728" y="8918"/>
                  </a:cubicBezTo>
                  <a:cubicBezTo>
                    <a:pt x="4894" y="8764"/>
                    <a:pt x="5061" y="8585"/>
                    <a:pt x="5204" y="8406"/>
                  </a:cubicBezTo>
                  <a:cubicBezTo>
                    <a:pt x="5502" y="8025"/>
                    <a:pt x="5776" y="7645"/>
                    <a:pt x="6002" y="7216"/>
                  </a:cubicBezTo>
                  <a:cubicBezTo>
                    <a:pt x="6216" y="6799"/>
                    <a:pt x="6383" y="6335"/>
                    <a:pt x="6514" y="5882"/>
                  </a:cubicBezTo>
                  <a:cubicBezTo>
                    <a:pt x="6585" y="5668"/>
                    <a:pt x="6633" y="5430"/>
                    <a:pt x="6668" y="5204"/>
                  </a:cubicBezTo>
                  <a:cubicBezTo>
                    <a:pt x="6716" y="4978"/>
                    <a:pt x="6740" y="4751"/>
                    <a:pt x="6752" y="4537"/>
                  </a:cubicBezTo>
                  <a:cubicBezTo>
                    <a:pt x="6788" y="4085"/>
                    <a:pt x="6788" y="3656"/>
                    <a:pt x="6740" y="3251"/>
                  </a:cubicBezTo>
                  <a:cubicBezTo>
                    <a:pt x="6728" y="3061"/>
                    <a:pt x="6692" y="2858"/>
                    <a:pt x="6668" y="2668"/>
                  </a:cubicBezTo>
                  <a:cubicBezTo>
                    <a:pt x="6633" y="2477"/>
                    <a:pt x="6609" y="2299"/>
                    <a:pt x="6561" y="2132"/>
                  </a:cubicBezTo>
                  <a:cubicBezTo>
                    <a:pt x="6490" y="1787"/>
                    <a:pt x="6383" y="1489"/>
                    <a:pt x="6299" y="1227"/>
                  </a:cubicBezTo>
                  <a:cubicBezTo>
                    <a:pt x="6192" y="965"/>
                    <a:pt x="6097" y="739"/>
                    <a:pt x="6014" y="560"/>
                  </a:cubicBezTo>
                  <a:cubicBezTo>
                    <a:pt x="5847" y="203"/>
                    <a:pt x="5716" y="1"/>
                    <a:pt x="571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0"/>
            <p:cNvSpPr/>
            <p:nvPr/>
          </p:nvSpPr>
          <p:spPr>
            <a:xfrm>
              <a:off x="4569262" y="3254575"/>
              <a:ext cx="107409" cy="305975"/>
            </a:xfrm>
            <a:custGeom>
              <a:avLst/>
              <a:gdLst/>
              <a:ahLst/>
              <a:cxnLst/>
              <a:rect l="l" t="t" r="r" b="b"/>
              <a:pathLst>
                <a:path w="3787" h="10788" extrusionOk="0">
                  <a:moveTo>
                    <a:pt x="1703" y="1"/>
                  </a:moveTo>
                  <a:lnTo>
                    <a:pt x="1703" y="1"/>
                  </a:lnTo>
                  <a:cubicBezTo>
                    <a:pt x="1704" y="1"/>
                    <a:pt x="1846" y="144"/>
                    <a:pt x="2037" y="430"/>
                  </a:cubicBezTo>
                  <a:cubicBezTo>
                    <a:pt x="2227" y="703"/>
                    <a:pt x="2477" y="1108"/>
                    <a:pt x="2739" y="1608"/>
                  </a:cubicBezTo>
                  <a:cubicBezTo>
                    <a:pt x="2858" y="1858"/>
                    <a:pt x="2977" y="2144"/>
                    <a:pt x="3073" y="2442"/>
                  </a:cubicBezTo>
                  <a:cubicBezTo>
                    <a:pt x="3192" y="2739"/>
                    <a:pt x="3275" y="3073"/>
                    <a:pt x="3346" y="3406"/>
                  </a:cubicBezTo>
                  <a:cubicBezTo>
                    <a:pt x="3406" y="3751"/>
                    <a:pt x="3454" y="4109"/>
                    <a:pt x="3454" y="4466"/>
                  </a:cubicBezTo>
                  <a:cubicBezTo>
                    <a:pt x="3454" y="4823"/>
                    <a:pt x="3418" y="5192"/>
                    <a:pt x="3346" y="5549"/>
                  </a:cubicBezTo>
                  <a:cubicBezTo>
                    <a:pt x="3287" y="5906"/>
                    <a:pt x="3168" y="6264"/>
                    <a:pt x="3049" y="6597"/>
                  </a:cubicBezTo>
                  <a:cubicBezTo>
                    <a:pt x="2977" y="6764"/>
                    <a:pt x="2894" y="6907"/>
                    <a:pt x="2823" y="7073"/>
                  </a:cubicBezTo>
                  <a:cubicBezTo>
                    <a:pt x="2739" y="7216"/>
                    <a:pt x="2656" y="7371"/>
                    <a:pt x="2572" y="7514"/>
                  </a:cubicBezTo>
                  <a:cubicBezTo>
                    <a:pt x="2465" y="7657"/>
                    <a:pt x="2382" y="7799"/>
                    <a:pt x="2287" y="7930"/>
                  </a:cubicBezTo>
                  <a:cubicBezTo>
                    <a:pt x="2180" y="8073"/>
                    <a:pt x="2084" y="8204"/>
                    <a:pt x="1989" y="8323"/>
                  </a:cubicBezTo>
                  <a:cubicBezTo>
                    <a:pt x="1906" y="8442"/>
                    <a:pt x="1787" y="8561"/>
                    <a:pt x="1691" y="8669"/>
                  </a:cubicBezTo>
                  <a:cubicBezTo>
                    <a:pt x="1632" y="8728"/>
                    <a:pt x="1584" y="8788"/>
                    <a:pt x="1549" y="8823"/>
                  </a:cubicBezTo>
                  <a:cubicBezTo>
                    <a:pt x="1501" y="8883"/>
                    <a:pt x="1441" y="8931"/>
                    <a:pt x="1394" y="8978"/>
                  </a:cubicBezTo>
                  <a:cubicBezTo>
                    <a:pt x="1287" y="9062"/>
                    <a:pt x="1203" y="9157"/>
                    <a:pt x="1108" y="9240"/>
                  </a:cubicBezTo>
                  <a:cubicBezTo>
                    <a:pt x="1025" y="9335"/>
                    <a:pt x="929" y="9407"/>
                    <a:pt x="846" y="9478"/>
                  </a:cubicBezTo>
                  <a:cubicBezTo>
                    <a:pt x="751" y="9562"/>
                    <a:pt x="679" y="9633"/>
                    <a:pt x="608" y="9693"/>
                  </a:cubicBezTo>
                  <a:cubicBezTo>
                    <a:pt x="537" y="9752"/>
                    <a:pt x="453" y="9812"/>
                    <a:pt x="394" y="9859"/>
                  </a:cubicBezTo>
                  <a:cubicBezTo>
                    <a:pt x="144" y="10050"/>
                    <a:pt x="1" y="10157"/>
                    <a:pt x="1" y="10157"/>
                  </a:cubicBezTo>
                  <a:lnTo>
                    <a:pt x="489" y="10788"/>
                  </a:lnTo>
                  <a:cubicBezTo>
                    <a:pt x="489" y="10788"/>
                    <a:pt x="632" y="10657"/>
                    <a:pt x="894" y="10431"/>
                  </a:cubicBezTo>
                  <a:cubicBezTo>
                    <a:pt x="953" y="10371"/>
                    <a:pt x="1025" y="10312"/>
                    <a:pt x="1096" y="10240"/>
                  </a:cubicBezTo>
                  <a:lnTo>
                    <a:pt x="1334" y="10002"/>
                  </a:lnTo>
                  <a:lnTo>
                    <a:pt x="1608" y="9740"/>
                  </a:lnTo>
                  <a:cubicBezTo>
                    <a:pt x="1691" y="9633"/>
                    <a:pt x="1787" y="9526"/>
                    <a:pt x="1882" y="9419"/>
                  </a:cubicBezTo>
                  <a:cubicBezTo>
                    <a:pt x="1930" y="9383"/>
                    <a:pt x="1989" y="9323"/>
                    <a:pt x="2037" y="9264"/>
                  </a:cubicBezTo>
                  <a:cubicBezTo>
                    <a:pt x="2096" y="9193"/>
                    <a:pt x="2144" y="9145"/>
                    <a:pt x="2180" y="9085"/>
                  </a:cubicBezTo>
                  <a:cubicBezTo>
                    <a:pt x="2275" y="8954"/>
                    <a:pt x="2394" y="8823"/>
                    <a:pt x="2477" y="8692"/>
                  </a:cubicBezTo>
                  <a:cubicBezTo>
                    <a:pt x="2572" y="8550"/>
                    <a:pt x="2656" y="8407"/>
                    <a:pt x="2763" y="8264"/>
                  </a:cubicBezTo>
                  <a:cubicBezTo>
                    <a:pt x="2858" y="8097"/>
                    <a:pt x="2942" y="7954"/>
                    <a:pt x="3037" y="7788"/>
                  </a:cubicBezTo>
                  <a:cubicBezTo>
                    <a:pt x="3108" y="7621"/>
                    <a:pt x="3180" y="7442"/>
                    <a:pt x="3275" y="7276"/>
                  </a:cubicBezTo>
                  <a:cubicBezTo>
                    <a:pt x="3346" y="7097"/>
                    <a:pt x="3418" y="6918"/>
                    <a:pt x="3477" y="6740"/>
                  </a:cubicBezTo>
                  <a:cubicBezTo>
                    <a:pt x="3596" y="6371"/>
                    <a:pt x="3692" y="5978"/>
                    <a:pt x="3727" y="5597"/>
                  </a:cubicBezTo>
                  <a:cubicBezTo>
                    <a:pt x="3787" y="5216"/>
                    <a:pt x="3787" y="4823"/>
                    <a:pt x="3763" y="4430"/>
                  </a:cubicBezTo>
                  <a:cubicBezTo>
                    <a:pt x="3727" y="4049"/>
                    <a:pt x="3668" y="3692"/>
                    <a:pt x="3585" y="3335"/>
                  </a:cubicBezTo>
                  <a:cubicBezTo>
                    <a:pt x="3477" y="2989"/>
                    <a:pt x="3370" y="2644"/>
                    <a:pt x="3239" y="2346"/>
                  </a:cubicBezTo>
                  <a:cubicBezTo>
                    <a:pt x="3108" y="2037"/>
                    <a:pt x="2977" y="1775"/>
                    <a:pt x="2823" y="1513"/>
                  </a:cubicBezTo>
                  <a:cubicBezTo>
                    <a:pt x="2537" y="1025"/>
                    <a:pt x="2263" y="644"/>
                    <a:pt x="2049" y="382"/>
                  </a:cubicBezTo>
                  <a:cubicBezTo>
                    <a:pt x="1846" y="132"/>
                    <a:pt x="1704" y="1"/>
                    <a:pt x="170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0"/>
            <p:cNvSpPr/>
            <p:nvPr/>
          </p:nvSpPr>
          <p:spPr>
            <a:xfrm>
              <a:off x="2111257" y="2790253"/>
              <a:ext cx="175280" cy="477880"/>
            </a:xfrm>
            <a:custGeom>
              <a:avLst/>
              <a:gdLst/>
              <a:ahLst/>
              <a:cxnLst/>
              <a:rect l="l" t="t" r="r" b="b"/>
              <a:pathLst>
                <a:path w="6180" h="16849" extrusionOk="0">
                  <a:moveTo>
                    <a:pt x="3596" y="1"/>
                  </a:moveTo>
                  <a:cubicBezTo>
                    <a:pt x="3596" y="1"/>
                    <a:pt x="3536" y="48"/>
                    <a:pt x="3393" y="96"/>
                  </a:cubicBezTo>
                  <a:cubicBezTo>
                    <a:pt x="3286" y="179"/>
                    <a:pt x="3120" y="334"/>
                    <a:pt x="2929" y="525"/>
                  </a:cubicBezTo>
                  <a:cubicBezTo>
                    <a:pt x="2739" y="715"/>
                    <a:pt x="2512" y="953"/>
                    <a:pt x="2274" y="1251"/>
                  </a:cubicBezTo>
                  <a:cubicBezTo>
                    <a:pt x="2036" y="1549"/>
                    <a:pt x="1786" y="1894"/>
                    <a:pt x="1536" y="2299"/>
                  </a:cubicBezTo>
                  <a:cubicBezTo>
                    <a:pt x="1453" y="2394"/>
                    <a:pt x="1393" y="2501"/>
                    <a:pt x="1334" y="2608"/>
                  </a:cubicBezTo>
                  <a:cubicBezTo>
                    <a:pt x="1274" y="2715"/>
                    <a:pt x="1215" y="2811"/>
                    <a:pt x="1155" y="2930"/>
                  </a:cubicBezTo>
                  <a:cubicBezTo>
                    <a:pt x="1036" y="3156"/>
                    <a:pt x="917" y="3394"/>
                    <a:pt x="822" y="3644"/>
                  </a:cubicBezTo>
                  <a:cubicBezTo>
                    <a:pt x="595" y="4156"/>
                    <a:pt x="417" y="4704"/>
                    <a:pt x="262" y="5287"/>
                  </a:cubicBezTo>
                  <a:cubicBezTo>
                    <a:pt x="238" y="5430"/>
                    <a:pt x="191" y="5585"/>
                    <a:pt x="167" y="5728"/>
                  </a:cubicBezTo>
                  <a:cubicBezTo>
                    <a:pt x="131" y="5883"/>
                    <a:pt x="119" y="6049"/>
                    <a:pt x="83" y="6192"/>
                  </a:cubicBezTo>
                  <a:cubicBezTo>
                    <a:pt x="83" y="6287"/>
                    <a:pt x="72" y="6359"/>
                    <a:pt x="60" y="6430"/>
                  </a:cubicBezTo>
                  <a:lnTo>
                    <a:pt x="48" y="6668"/>
                  </a:lnTo>
                  <a:cubicBezTo>
                    <a:pt x="24" y="6835"/>
                    <a:pt x="12" y="6978"/>
                    <a:pt x="12" y="7145"/>
                  </a:cubicBezTo>
                  <a:cubicBezTo>
                    <a:pt x="24" y="7478"/>
                    <a:pt x="0" y="7788"/>
                    <a:pt x="48" y="8109"/>
                  </a:cubicBezTo>
                  <a:lnTo>
                    <a:pt x="83" y="8609"/>
                  </a:lnTo>
                  <a:lnTo>
                    <a:pt x="167" y="9085"/>
                  </a:lnTo>
                  <a:lnTo>
                    <a:pt x="203" y="9323"/>
                  </a:lnTo>
                  <a:lnTo>
                    <a:pt x="262" y="9562"/>
                  </a:lnTo>
                  <a:cubicBezTo>
                    <a:pt x="310" y="9716"/>
                    <a:pt x="345" y="9871"/>
                    <a:pt x="381" y="10038"/>
                  </a:cubicBezTo>
                  <a:cubicBezTo>
                    <a:pt x="429" y="10193"/>
                    <a:pt x="476" y="10347"/>
                    <a:pt x="536" y="10490"/>
                  </a:cubicBezTo>
                  <a:cubicBezTo>
                    <a:pt x="595" y="10645"/>
                    <a:pt x="643" y="10788"/>
                    <a:pt x="703" y="10943"/>
                  </a:cubicBezTo>
                  <a:cubicBezTo>
                    <a:pt x="953" y="11526"/>
                    <a:pt x="1238" y="12074"/>
                    <a:pt x="1560" y="12574"/>
                  </a:cubicBezTo>
                  <a:cubicBezTo>
                    <a:pt x="1655" y="12717"/>
                    <a:pt x="1727" y="12836"/>
                    <a:pt x="1810" y="12955"/>
                  </a:cubicBezTo>
                  <a:cubicBezTo>
                    <a:pt x="1905" y="13074"/>
                    <a:pt x="1977" y="13205"/>
                    <a:pt x="2072" y="13312"/>
                  </a:cubicBezTo>
                  <a:cubicBezTo>
                    <a:pt x="2250" y="13526"/>
                    <a:pt x="2429" y="13753"/>
                    <a:pt x="2584" y="13967"/>
                  </a:cubicBezTo>
                  <a:cubicBezTo>
                    <a:pt x="2965" y="14348"/>
                    <a:pt x="3298" y="14741"/>
                    <a:pt x="3655" y="15038"/>
                  </a:cubicBezTo>
                  <a:cubicBezTo>
                    <a:pt x="3834" y="15193"/>
                    <a:pt x="4001" y="15348"/>
                    <a:pt x="4167" y="15479"/>
                  </a:cubicBezTo>
                  <a:cubicBezTo>
                    <a:pt x="4334" y="15610"/>
                    <a:pt x="4489" y="15729"/>
                    <a:pt x="4644" y="15848"/>
                  </a:cubicBezTo>
                  <a:cubicBezTo>
                    <a:pt x="4810" y="15955"/>
                    <a:pt x="4941" y="16074"/>
                    <a:pt x="5072" y="16169"/>
                  </a:cubicBezTo>
                  <a:cubicBezTo>
                    <a:pt x="5215" y="16253"/>
                    <a:pt x="5334" y="16324"/>
                    <a:pt x="5453" y="16408"/>
                  </a:cubicBezTo>
                  <a:cubicBezTo>
                    <a:pt x="5668" y="16550"/>
                    <a:pt x="5858" y="16658"/>
                    <a:pt x="5977" y="16729"/>
                  </a:cubicBezTo>
                  <a:cubicBezTo>
                    <a:pt x="6120" y="16801"/>
                    <a:pt x="6179" y="16848"/>
                    <a:pt x="6179" y="16848"/>
                  </a:cubicBezTo>
                  <a:cubicBezTo>
                    <a:pt x="6179" y="16848"/>
                    <a:pt x="6120" y="16789"/>
                    <a:pt x="6025" y="16681"/>
                  </a:cubicBezTo>
                  <a:cubicBezTo>
                    <a:pt x="5941" y="16586"/>
                    <a:pt x="5787" y="16420"/>
                    <a:pt x="5608" y="16229"/>
                  </a:cubicBezTo>
                  <a:cubicBezTo>
                    <a:pt x="5525" y="16122"/>
                    <a:pt x="5417" y="16015"/>
                    <a:pt x="5310" y="15896"/>
                  </a:cubicBezTo>
                  <a:cubicBezTo>
                    <a:pt x="5203" y="15777"/>
                    <a:pt x="5084" y="15646"/>
                    <a:pt x="4965" y="15515"/>
                  </a:cubicBezTo>
                  <a:cubicBezTo>
                    <a:pt x="4858" y="15360"/>
                    <a:pt x="4715" y="15217"/>
                    <a:pt x="4584" y="15062"/>
                  </a:cubicBezTo>
                  <a:cubicBezTo>
                    <a:pt x="4465" y="14896"/>
                    <a:pt x="4322" y="14741"/>
                    <a:pt x="4179" y="14562"/>
                  </a:cubicBezTo>
                  <a:cubicBezTo>
                    <a:pt x="4036" y="14384"/>
                    <a:pt x="3882" y="14217"/>
                    <a:pt x="3751" y="14003"/>
                  </a:cubicBezTo>
                  <a:cubicBezTo>
                    <a:pt x="3620" y="13812"/>
                    <a:pt x="3465" y="13622"/>
                    <a:pt x="3322" y="13407"/>
                  </a:cubicBezTo>
                  <a:cubicBezTo>
                    <a:pt x="3179" y="13205"/>
                    <a:pt x="3048" y="12979"/>
                    <a:pt x="2905" y="12752"/>
                  </a:cubicBezTo>
                  <a:cubicBezTo>
                    <a:pt x="2762" y="12538"/>
                    <a:pt x="2631" y="12300"/>
                    <a:pt x="2500" y="12062"/>
                  </a:cubicBezTo>
                  <a:cubicBezTo>
                    <a:pt x="2453" y="12002"/>
                    <a:pt x="2429" y="11943"/>
                    <a:pt x="2393" y="11883"/>
                  </a:cubicBezTo>
                  <a:lnTo>
                    <a:pt x="2310" y="11681"/>
                  </a:lnTo>
                  <a:cubicBezTo>
                    <a:pt x="2250" y="11562"/>
                    <a:pt x="2191" y="11431"/>
                    <a:pt x="2131" y="11312"/>
                  </a:cubicBezTo>
                  <a:cubicBezTo>
                    <a:pt x="2072" y="11193"/>
                    <a:pt x="2012" y="11062"/>
                    <a:pt x="1965" y="10931"/>
                  </a:cubicBezTo>
                  <a:cubicBezTo>
                    <a:pt x="1905" y="10812"/>
                    <a:pt x="1858" y="10669"/>
                    <a:pt x="1798" y="10538"/>
                  </a:cubicBezTo>
                  <a:cubicBezTo>
                    <a:pt x="1738" y="10407"/>
                    <a:pt x="1715" y="10276"/>
                    <a:pt x="1667" y="10133"/>
                  </a:cubicBezTo>
                  <a:lnTo>
                    <a:pt x="1536" y="9740"/>
                  </a:lnTo>
                  <a:lnTo>
                    <a:pt x="1429" y="9323"/>
                  </a:lnTo>
                  <a:lnTo>
                    <a:pt x="1381" y="9109"/>
                  </a:lnTo>
                  <a:lnTo>
                    <a:pt x="1357" y="8907"/>
                  </a:lnTo>
                  <a:lnTo>
                    <a:pt x="1274" y="8490"/>
                  </a:lnTo>
                  <a:cubicBezTo>
                    <a:pt x="1262" y="8335"/>
                    <a:pt x="1250" y="8204"/>
                    <a:pt x="1238" y="8049"/>
                  </a:cubicBezTo>
                  <a:cubicBezTo>
                    <a:pt x="1203" y="7776"/>
                    <a:pt x="1203" y="7490"/>
                    <a:pt x="1191" y="7204"/>
                  </a:cubicBezTo>
                  <a:cubicBezTo>
                    <a:pt x="1203" y="6645"/>
                    <a:pt x="1238" y="6085"/>
                    <a:pt x="1322" y="5549"/>
                  </a:cubicBezTo>
                  <a:cubicBezTo>
                    <a:pt x="1334" y="5418"/>
                    <a:pt x="1369" y="5287"/>
                    <a:pt x="1393" y="5156"/>
                  </a:cubicBezTo>
                  <a:cubicBezTo>
                    <a:pt x="1417" y="5013"/>
                    <a:pt x="1441" y="4894"/>
                    <a:pt x="1477" y="4763"/>
                  </a:cubicBezTo>
                  <a:cubicBezTo>
                    <a:pt x="1548" y="4513"/>
                    <a:pt x="1607" y="4263"/>
                    <a:pt x="1679" y="4025"/>
                  </a:cubicBezTo>
                  <a:cubicBezTo>
                    <a:pt x="1834" y="3525"/>
                    <a:pt x="1988" y="3085"/>
                    <a:pt x="2179" y="2668"/>
                  </a:cubicBezTo>
                  <a:cubicBezTo>
                    <a:pt x="2358" y="2251"/>
                    <a:pt x="2536" y="1882"/>
                    <a:pt x="2691" y="1549"/>
                  </a:cubicBezTo>
                  <a:cubicBezTo>
                    <a:pt x="2870" y="1239"/>
                    <a:pt x="3024" y="941"/>
                    <a:pt x="3155" y="715"/>
                  </a:cubicBezTo>
                  <a:cubicBezTo>
                    <a:pt x="3286" y="477"/>
                    <a:pt x="3405" y="299"/>
                    <a:pt x="3477" y="179"/>
                  </a:cubicBezTo>
                  <a:cubicBezTo>
                    <a:pt x="3560" y="60"/>
                    <a:pt x="3596" y="1"/>
                    <a:pt x="3596"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0"/>
            <p:cNvSpPr/>
            <p:nvPr/>
          </p:nvSpPr>
          <p:spPr>
            <a:xfrm>
              <a:off x="2134883" y="2601501"/>
              <a:ext cx="175621" cy="180017"/>
            </a:xfrm>
            <a:custGeom>
              <a:avLst/>
              <a:gdLst/>
              <a:ahLst/>
              <a:cxnLst/>
              <a:rect l="l" t="t" r="r" b="b"/>
              <a:pathLst>
                <a:path w="6192" h="6347" extrusionOk="0">
                  <a:moveTo>
                    <a:pt x="5775" y="0"/>
                  </a:moveTo>
                  <a:cubicBezTo>
                    <a:pt x="5710" y="6"/>
                    <a:pt x="5635" y="6"/>
                    <a:pt x="5553" y="6"/>
                  </a:cubicBezTo>
                  <a:cubicBezTo>
                    <a:pt x="5472" y="6"/>
                    <a:pt x="5382" y="6"/>
                    <a:pt x="5287" y="12"/>
                  </a:cubicBezTo>
                  <a:cubicBezTo>
                    <a:pt x="5085" y="36"/>
                    <a:pt x="4882" y="60"/>
                    <a:pt x="4644" y="96"/>
                  </a:cubicBezTo>
                  <a:cubicBezTo>
                    <a:pt x="4406" y="131"/>
                    <a:pt x="4168" y="215"/>
                    <a:pt x="3894" y="274"/>
                  </a:cubicBezTo>
                  <a:cubicBezTo>
                    <a:pt x="3775" y="310"/>
                    <a:pt x="3644" y="369"/>
                    <a:pt x="3513" y="417"/>
                  </a:cubicBezTo>
                  <a:cubicBezTo>
                    <a:pt x="3382" y="477"/>
                    <a:pt x="3239" y="524"/>
                    <a:pt x="3108" y="596"/>
                  </a:cubicBezTo>
                  <a:cubicBezTo>
                    <a:pt x="2977" y="655"/>
                    <a:pt x="2846" y="727"/>
                    <a:pt x="2703" y="810"/>
                  </a:cubicBezTo>
                  <a:cubicBezTo>
                    <a:pt x="2572" y="869"/>
                    <a:pt x="2453" y="965"/>
                    <a:pt x="2322" y="1060"/>
                  </a:cubicBezTo>
                  <a:lnTo>
                    <a:pt x="2132" y="1191"/>
                  </a:lnTo>
                  <a:cubicBezTo>
                    <a:pt x="2072" y="1250"/>
                    <a:pt x="2013" y="1298"/>
                    <a:pt x="1953" y="1358"/>
                  </a:cubicBezTo>
                  <a:cubicBezTo>
                    <a:pt x="1834" y="1465"/>
                    <a:pt x="1691" y="1560"/>
                    <a:pt x="1596" y="1679"/>
                  </a:cubicBezTo>
                  <a:cubicBezTo>
                    <a:pt x="1477" y="1798"/>
                    <a:pt x="1370" y="1917"/>
                    <a:pt x="1263" y="2036"/>
                  </a:cubicBezTo>
                  <a:cubicBezTo>
                    <a:pt x="1155" y="2155"/>
                    <a:pt x="1072" y="2298"/>
                    <a:pt x="977" y="2429"/>
                  </a:cubicBezTo>
                  <a:cubicBezTo>
                    <a:pt x="894" y="2548"/>
                    <a:pt x="822" y="2703"/>
                    <a:pt x="739" y="2834"/>
                  </a:cubicBezTo>
                  <a:cubicBezTo>
                    <a:pt x="715" y="2905"/>
                    <a:pt x="667" y="2977"/>
                    <a:pt x="644" y="3036"/>
                  </a:cubicBezTo>
                  <a:cubicBezTo>
                    <a:pt x="608" y="3108"/>
                    <a:pt x="584" y="3167"/>
                    <a:pt x="548" y="3251"/>
                  </a:cubicBezTo>
                  <a:cubicBezTo>
                    <a:pt x="489" y="3382"/>
                    <a:pt x="429" y="3513"/>
                    <a:pt x="382" y="3644"/>
                  </a:cubicBezTo>
                  <a:lnTo>
                    <a:pt x="251" y="4048"/>
                  </a:lnTo>
                  <a:cubicBezTo>
                    <a:pt x="203" y="4191"/>
                    <a:pt x="191" y="4322"/>
                    <a:pt x="167" y="4441"/>
                  </a:cubicBezTo>
                  <a:cubicBezTo>
                    <a:pt x="132" y="4560"/>
                    <a:pt x="108" y="4679"/>
                    <a:pt x="84" y="4798"/>
                  </a:cubicBezTo>
                  <a:cubicBezTo>
                    <a:pt x="60" y="5037"/>
                    <a:pt x="24" y="5239"/>
                    <a:pt x="24" y="5430"/>
                  </a:cubicBezTo>
                  <a:cubicBezTo>
                    <a:pt x="12" y="5632"/>
                    <a:pt x="1" y="5787"/>
                    <a:pt x="12" y="5930"/>
                  </a:cubicBezTo>
                  <a:cubicBezTo>
                    <a:pt x="24" y="6192"/>
                    <a:pt x="48" y="6346"/>
                    <a:pt x="48" y="6346"/>
                  </a:cubicBezTo>
                  <a:cubicBezTo>
                    <a:pt x="48" y="6346"/>
                    <a:pt x="108" y="6192"/>
                    <a:pt x="191" y="5906"/>
                  </a:cubicBezTo>
                  <a:cubicBezTo>
                    <a:pt x="227" y="5787"/>
                    <a:pt x="286" y="5644"/>
                    <a:pt x="346" y="5465"/>
                  </a:cubicBezTo>
                  <a:cubicBezTo>
                    <a:pt x="382" y="5299"/>
                    <a:pt x="477" y="5108"/>
                    <a:pt x="548" y="4894"/>
                  </a:cubicBezTo>
                  <a:cubicBezTo>
                    <a:pt x="584" y="4798"/>
                    <a:pt x="644" y="4691"/>
                    <a:pt x="679" y="4584"/>
                  </a:cubicBezTo>
                  <a:cubicBezTo>
                    <a:pt x="727" y="4477"/>
                    <a:pt x="774" y="4358"/>
                    <a:pt x="834" y="4263"/>
                  </a:cubicBezTo>
                  <a:cubicBezTo>
                    <a:pt x="894" y="4156"/>
                    <a:pt x="941" y="4036"/>
                    <a:pt x="1001" y="3917"/>
                  </a:cubicBezTo>
                  <a:cubicBezTo>
                    <a:pt x="1060" y="3810"/>
                    <a:pt x="1132" y="3691"/>
                    <a:pt x="1191" y="3572"/>
                  </a:cubicBezTo>
                  <a:cubicBezTo>
                    <a:pt x="1251" y="3453"/>
                    <a:pt x="1322" y="3346"/>
                    <a:pt x="1394" y="3227"/>
                  </a:cubicBezTo>
                  <a:cubicBezTo>
                    <a:pt x="1477" y="3108"/>
                    <a:pt x="1548" y="2989"/>
                    <a:pt x="1632" y="2893"/>
                  </a:cubicBezTo>
                  <a:cubicBezTo>
                    <a:pt x="1715" y="2786"/>
                    <a:pt x="1798" y="2667"/>
                    <a:pt x="1894" y="2560"/>
                  </a:cubicBezTo>
                  <a:cubicBezTo>
                    <a:pt x="1977" y="2453"/>
                    <a:pt x="2084" y="2358"/>
                    <a:pt x="2168" y="2251"/>
                  </a:cubicBezTo>
                  <a:cubicBezTo>
                    <a:pt x="2263" y="2131"/>
                    <a:pt x="2370" y="2060"/>
                    <a:pt x="2465" y="1953"/>
                  </a:cubicBezTo>
                  <a:lnTo>
                    <a:pt x="2620" y="1798"/>
                  </a:lnTo>
                  <a:lnTo>
                    <a:pt x="2787" y="1667"/>
                  </a:lnTo>
                  <a:cubicBezTo>
                    <a:pt x="2846" y="1620"/>
                    <a:pt x="2882" y="1584"/>
                    <a:pt x="2941" y="1536"/>
                  </a:cubicBezTo>
                  <a:cubicBezTo>
                    <a:pt x="3001" y="1489"/>
                    <a:pt x="3049" y="1441"/>
                    <a:pt x="3108" y="1417"/>
                  </a:cubicBezTo>
                  <a:cubicBezTo>
                    <a:pt x="3227" y="1346"/>
                    <a:pt x="3346" y="1262"/>
                    <a:pt x="3453" y="1191"/>
                  </a:cubicBezTo>
                  <a:cubicBezTo>
                    <a:pt x="3561" y="1119"/>
                    <a:pt x="3680" y="1060"/>
                    <a:pt x="3799" y="1000"/>
                  </a:cubicBezTo>
                  <a:cubicBezTo>
                    <a:pt x="3918" y="941"/>
                    <a:pt x="4037" y="881"/>
                    <a:pt x="4132" y="822"/>
                  </a:cubicBezTo>
                  <a:cubicBezTo>
                    <a:pt x="4358" y="727"/>
                    <a:pt x="4573" y="631"/>
                    <a:pt x="4775" y="536"/>
                  </a:cubicBezTo>
                  <a:cubicBezTo>
                    <a:pt x="4989" y="465"/>
                    <a:pt x="5180" y="393"/>
                    <a:pt x="5346" y="310"/>
                  </a:cubicBezTo>
                  <a:cubicBezTo>
                    <a:pt x="5501" y="250"/>
                    <a:pt x="5668" y="215"/>
                    <a:pt x="5787" y="167"/>
                  </a:cubicBezTo>
                  <a:cubicBezTo>
                    <a:pt x="6037" y="72"/>
                    <a:pt x="6192" y="12"/>
                    <a:pt x="6192" y="12"/>
                  </a:cubicBezTo>
                  <a:cubicBezTo>
                    <a:pt x="6192" y="12"/>
                    <a:pt x="6037" y="0"/>
                    <a:pt x="5775"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0"/>
            <p:cNvSpPr/>
            <p:nvPr/>
          </p:nvSpPr>
          <p:spPr>
            <a:xfrm>
              <a:off x="2025150" y="2622631"/>
              <a:ext cx="202622" cy="230133"/>
            </a:xfrm>
            <a:custGeom>
              <a:avLst/>
              <a:gdLst/>
              <a:ahLst/>
              <a:cxnLst/>
              <a:rect l="l" t="t" r="r" b="b"/>
              <a:pathLst>
                <a:path w="7144" h="8114" extrusionOk="0">
                  <a:moveTo>
                    <a:pt x="6732" y="0"/>
                  </a:moveTo>
                  <a:cubicBezTo>
                    <a:pt x="6711" y="0"/>
                    <a:pt x="6689" y="2"/>
                    <a:pt x="6668" y="5"/>
                  </a:cubicBezTo>
                  <a:lnTo>
                    <a:pt x="6644" y="5"/>
                  </a:lnTo>
                  <a:cubicBezTo>
                    <a:pt x="6608" y="5"/>
                    <a:pt x="6584" y="17"/>
                    <a:pt x="6537" y="17"/>
                  </a:cubicBezTo>
                  <a:cubicBezTo>
                    <a:pt x="6441" y="29"/>
                    <a:pt x="6322" y="65"/>
                    <a:pt x="6167" y="89"/>
                  </a:cubicBezTo>
                  <a:cubicBezTo>
                    <a:pt x="5846" y="160"/>
                    <a:pt x="5405" y="279"/>
                    <a:pt x="4894" y="482"/>
                  </a:cubicBezTo>
                  <a:cubicBezTo>
                    <a:pt x="4643" y="577"/>
                    <a:pt x="4382" y="696"/>
                    <a:pt x="4096" y="839"/>
                  </a:cubicBezTo>
                  <a:cubicBezTo>
                    <a:pt x="3810" y="970"/>
                    <a:pt x="3512" y="1148"/>
                    <a:pt x="3227" y="1327"/>
                  </a:cubicBezTo>
                  <a:cubicBezTo>
                    <a:pt x="2953" y="1517"/>
                    <a:pt x="2667" y="1732"/>
                    <a:pt x="2393" y="1970"/>
                  </a:cubicBezTo>
                  <a:cubicBezTo>
                    <a:pt x="2131" y="2208"/>
                    <a:pt x="1881" y="2458"/>
                    <a:pt x="1643" y="2744"/>
                  </a:cubicBezTo>
                  <a:cubicBezTo>
                    <a:pt x="1536" y="2887"/>
                    <a:pt x="1417" y="3018"/>
                    <a:pt x="1310" y="3172"/>
                  </a:cubicBezTo>
                  <a:lnTo>
                    <a:pt x="1167" y="3399"/>
                  </a:lnTo>
                  <a:lnTo>
                    <a:pt x="1024" y="3613"/>
                  </a:lnTo>
                  <a:cubicBezTo>
                    <a:pt x="929" y="3768"/>
                    <a:pt x="845" y="3934"/>
                    <a:pt x="774" y="4077"/>
                  </a:cubicBezTo>
                  <a:cubicBezTo>
                    <a:pt x="691" y="4244"/>
                    <a:pt x="631" y="4411"/>
                    <a:pt x="572" y="4554"/>
                  </a:cubicBezTo>
                  <a:cubicBezTo>
                    <a:pt x="512" y="4708"/>
                    <a:pt x="464" y="4863"/>
                    <a:pt x="405" y="5018"/>
                  </a:cubicBezTo>
                  <a:cubicBezTo>
                    <a:pt x="345" y="5185"/>
                    <a:pt x="310" y="5327"/>
                    <a:pt x="274" y="5482"/>
                  </a:cubicBezTo>
                  <a:cubicBezTo>
                    <a:pt x="250" y="5554"/>
                    <a:pt x="226" y="5625"/>
                    <a:pt x="214" y="5697"/>
                  </a:cubicBezTo>
                  <a:lnTo>
                    <a:pt x="167" y="5923"/>
                  </a:lnTo>
                  <a:cubicBezTo>
                    <a:pt x="131" y="6078"/>
                    <a:pt x="107" y="6209"/>
                    <a:pt x="95" y="6339"/>
                  </a:cubicBezTo>
                  <a:cubicBezTo>
                    <a:pt x="60" y="6613"/>
                    <a:pt x="12" y="6851"/>
                    <a:pt x="12" y="7066"/>
                  </a:cubicBezTo>
                  <a:cubicBezTo>
                    <a:pt x="12" y="7280"/>
                    <a:pt x="0" y="7471"/>
                    <a:pt x="0" y="7625"/>
                  </a:cubicBezTo>
                  <a:lnTo>
                    <a:pt x="0" y="8113"/>
                  </a:lnTo>
                  <a:cubicBezTo>
                    <a:pt x="0" y="8113"/>
                    <a:pt x="12" y="7935"/>
                    <a:pt x="36" y="7625"/>
                  </a:cubicBezTo>
                  <a:cubicBezTo>
                    <a:pt x="36" y="7471"/>
                    <a:pt x="60" y="7280"/>
                    <a:pt x="95" y="7066"/>
                  </a:cubicBezTo>
                  <a:cubicBezTo>
                    <a:pt x="107" y="6851"/>
                    <a:pt x="167" y="6613"/>
                    <a:pt x="214" y="6351"/>
                  </a:cubicBezTo>
                  <a:cubicBezTo>
                    <a:pt x="238" y="6220"/>
                    <a:pt x="286" y="6089"/>
                    <a:pt x="310" y="5958"/>
                  </a:cubicBezTo>
                  <a:cubicBezTo>
                    <a:pt x="345" y="5875"/>
                    <a:pt x="357" y="5816"/>
                    <a:pt x="369" y="5744"/>
                  </a:cubicBezTo>
                  <a:cubicBezTo>
                    <a:pt x="405" y="5673"/>
                    <a:pt x="417" y="5613"/>
                    <a:pt x="452" y="5542"/>
                  </a:cubicBezTo>
                  <a:cubicBezTo>
                    <a:pt x="512" y="5399"/>
                    <a:pt x="548" y="5256"/>
                    <a:pt x="607" y="5101"/>
                  </a:cubicBezTo>
                  <a:cubicBezTo>
                    <a:pt x="667" y="4970"/>
                    <a:pt x="726" y="4827"/>
                    <a:pt x="810" y="4673"/>
                  </a:cubicBezTo>
                  <a:cubicBezTo>
                    <a:pt x="881" y="4542"/>
                    <a:pt x="953" y="4375"/>
                    <a:pt x="1048" y="4244"/>
                  </a:cubicBezTo>
                  <a:cubicBezTo>
                    <a:pt x="1131" y="4089"/>
                    <a:pt x="1203" y="3946"/>
                    <a:pt x="1310" y="3815"/>
                  </a:cubicBezTo>
                  <a:cubicBezTo>
                    <a:pt x="1357" y="3732"/>
                    <a:pt x="1417" y="3672"/>
                    <a:pt x="1465" y="3601"/>
                  </a:cubicBezTo>
                  <a:lnTo>
                    <a:pt x="1619" y="3411"/>
                  </a:lnTo>
                  <a:cubicBezTo>
                    <a:pt x="1726" y="3280"/>
                    <a:pt x="1846" y="3161"/>
                    <a:pt x="1965" y="3018"/>
                  </a:cubicBezTo>
                  <a:cubicBezTo>
                    <a:pt x="2203" y="2780"/>
                    <a:pt x="2453" y="2541"/>
                    <a:pt x="2727" y="2351"/>
                  </a:cubicBezTo>
                  <a:cubicBezTo>
                    <a:pt x="2989" y="2148"/>
                    <a:pt x="3262" y="1982"/>
                    <a:pt x="3536" y="1815"/>
                  </a:cubicBezTo>
                  <a:cubicBezTo>
                    <a:pt x="3822" y="1672"/>
                    <a:pt x="4108" y="1517"/>
                    <a:pt x="4370" y="1410"/>
                  </a:cubicBezTo>
                  <a:cubicBezTo>
                    <a:pt x="4643" y="1291"/>
                    <a:pt x="4917" y="1208"/>
                    <a:pt x="5144" y="1136"/>
                  </a:cubicBezTo>
                  <a:cubicBezTo>
                    <a:pt x="5644" y="982"/>
                    <a:pt x="6060" y="910"/>
                    <a:pt x="6334" y="863"/>
                  </a:cubicBezTo>
                  <a:cubicBezTo>
                    <a:pt x="6477" y="839"/>
                    <a:pt x="6596" y="815"/>
                    <a:pt x="6668" y="815"/>
                  </a:cubicBezTo>
                  <a:cubicBezTo>
                    <a:pt x="6739" y="803"/>
                    <a:pt x="6787" y="803"/>
                    <a:pt x="6787" y="803"/>
                  </a:cubicBezTo>
                  <a:cubicBezTo>
                    <a:pt x="6799" y="803"/>
                    <a:pt x="6810" y="791"/>
                    <a:pt x="6775" y="791"/>
                  </a:cubicBezTo>
                  <a:cubicBezTo>
                    <a:pt x="7001" y="755"/>
                    <a:pt x="7144" y="565"/>
                    <a:pt x="7120" y="339"/>
                  </a:cubicBezTo>
                  <a:cubicBezTo>
                    <a:pt x="7088" y="145"/>
                    <a:pt x="6929" y="0"/>
                    <a:pt x="6732" y="0"/>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0"/>
            <p:cNvSpPr/>
            <p:nvPr/>
          </p:nvSpPr>
          <p:spPr>
            <a:xfrm>
              <a:off x="2883190" y="2152184"/>
              <a:ext cx="374867" cy="108260"/>
            </a:xfrm>
            <a:custGeom>
              <a:avLst/>
              <a:gdLst/>
              <a:ahLst/>
              <a:cxnLst/>
              <a:rect l="l" t="t" r="r" b="b"/>
              <a:pathLst>
                <a:path w="13217" h="3817" extrusionOk="0">
                  <a:moveTo>
                    <a:pt x="7223" y="1"/>
                  </a:moveTo>
                  <a:cubicBezTo>
                    <a:pt x="6898" y="1"/>
                    <a:pt x="6569" y="13"/>
                    <a:pt x="6240" y="55"/>
                  </a:cubicBezTo>
                  <a:lnTo>
                    <a:pt x="5883" y="102"/>
                  </a:lnTo>
                  <a:lnTo>
                    <a:pt x="5525" y="162"/>
                  </a:lnTo>
                  <a:cubicBezTo>
                    <a:pt x="5299" y="197"/>
                    <a:pt x="5061" y="257"/>
                    <a:pt x="4835" y="317"/>
                  </a:cubicBezTo>
                  <a:cubicBezTo>
                    <a:pt x="4382" y="436"/>
                    <a:pt x="3942" y="590"/>
                    <a:pt x="3549" y="781"/>
                  </a:cubicBezTo>
                  <a:cubicBezTo>
                    <a:pt x="3144" y="959"/>
                    <a:pt x="2775" y="1186"/>
                    <a:pt x="2430" y="1388"/>
                  </a:cubicBezTo>
                  <a:cubicBezTo>
                    <a:pt x="2084" y="1602"/>
                    <a:pt x="1787" y="1841"/>
                    <a:pt x="1525" y="2067"/>
                  </a:cubicBezTo>
                  <a:cubicBezTo>
                    <a:pt x="1263" y="2281"/>
                    <a:pt x="1025" y="2507"/>
                    <a:pt x="834" y="2722"/>
                  </a:cubicBezTo>
                  <a:cubicBezTo>
                    <a:pt x="644" y="2924"/>
                    <a:pt x="477" y="3115"/>
                    <a:pt x="358" y="3281"/>
                  </a:cubicBezTo>
                  <a:cubicBezTo>
                    <a:pt x="239" y="3448"/>
                    <a:pt x="156" y="3579"/>
                    <a:pt x="96" y="3674"/>
                  </a:cubicBezTo>
                  <a:cubicBezTo>
                    <a:pt x="37" y="3769"/>
                    <a:pt x="1" y="3817"/>
                    <a:pt x="1" y="3817"/>
                  </a:cubicBezTo>
                  <a:cubicBezTo>
                    <a:pt x="1" y="3817"/>
                    <a:pt x="48" y="3793"/>
                    <a:pt x="132" y="3722"/>
                  </a:cubicBezTo>
                  <a:cubicBezTo>
                    <a:pt x="215" y="3662"/>
                    <a:pt x="346" y="3567"/>
                    <a:pt x="513" y="3460"/>
                  </a:cubicBezTo>
                  <a:cubicBezTo>
                    <a:pt x="668" y="3365"/>
                    <a:pt x="870" y="3222"/>
                    <a:pt x="1108" y="3091"/>
                  </a:cubicBezTo>
                  <a:cubicBezTo>
                    <a:pt x="1346" y="2948"/>
                    <a:pt x="1608" y="2793"/>
                    <a:pt x="1894" y="2650"/>
                  </a:cubicBezTo>
                  <a:cubicBezTo>
                    <a:pt x="2192" y="2495"/>
                    <a:pt x="2501" y="2353"/>
                    <a:pt x="2846" y="2198"/>
                  </a:cubicBezTo>
                  <a:cubicBezTo>
                    <a:pt x="3192" y="2055"/>
                    <a:pt x="3549" y="1900"/>
                    <a:pt x="3930" y="1781"/>
                  </a:cubicBezTo>
                  <a:lnTo>
                    <a:pt x="4513" y="1602"/>
                  </a:lnTo>
                  <a:cubicBezTo>
                    <a:pt x="4597" y="1579"/>
                    <a:pt x="4704" y="1555"/>
                    <a:pt x="4811" y="1531"/>
                  </a:cubicBezTo>
                  <a:cubicBezTo>
                    <a:pt x="4894" y="1495"/>
                    <a:pt x="5001" y="1471"/>
                    <a:pt x="5109" y="1460"/>
                  </a:cubicBezTo>
                  <a:cubicBezTo>
                    <a:pt x="5299" y="1412"/>
                    <a:pt x="5513" y="1364"/>
                    <a:pt x="5716" y="1340"/>
                  </a:cubicBezTo>
                  <a:lnTo>
                    <a:pt x="6025" y="1293"/>
                  </a:lnTo>
                  <a:lnTo>
                    <a:pt x="6347" y="1257"/>
                  </a:lnTo>
                  <a:cubicBezTo>
                    <a:pt x="6775" y="1198"/>
                    <a:pt x="7192" y="1198"/>
                    <a:pt x="7609" y="1186"/>
                  </a:cubicBezTo>
                  <a:cubicBezTo>
                    <a:pt x="7811" y="1186"/>
                    <a:pt x="8026" y="1198"/>
                    <a:pt x="8228" y="1198"/>
                  </a:cubicBezTo>
                  <a:cubicBezTo>
                    <a:pt x="8442" y="1221"/>
                    <a:pt x="8645" y="1233"/>
                    <a:pt x="8847" y="1245"/>
                  </a:cubicBezTo>
                  <a:cubicBezTo>
                    <a:pt x="9050" y="1257"/>
                    <a:pt x="9240" y="1293"/>
                    <a:pt x="9442" y="1305"/>
                  </a:cubicBezTo>
                  <a:cubicBezTo>
                    <a:pt x="9633" y="1340"/>
                    <a:pt x="9823" y="1364"/>
                    <a:pt x="10002" y="1400"/>
                  </a:cubicBezTo>
                  <a:cubicBezTo>
                    <a:pt x="10181" y="1424"/>
                    <a:pt x="10359" y="1471"/>
                    <a:pt x="10538" y="1495"/>
                  </a:cubicBezTo>
                  <a:cubicBezTo>
                    <a:pt x="10716" y="1531"/>
                    <a:pt x="10883" y="1555"/>
                    <a:pt x="11050" y="1602"/>
                  </a:cubicBezTo>
                  <a:cubicBezTo>
                    <a:pt x="11359" y="1698"/>
                    <a:pt x="11669" y="1757"/>
                    <a:pt x="11919" y="1829"/>
                  </a:cubicBezTo>
                  <a:cubicBezTo>
                    <a:pt x="12193" y="1888"/>
                    <a:pt x="12419" y="1948"/>
                    <a:pt x="12610" y="2007"/>
                  </a:cubicBezTo>
                  <a:cubicBezTo>
                    <a:pt x="12800" y="2067"/>
                    <a:pt x="12955" y="2091"/>
                    <a:pt x="13050" y="2126"/>
                  </a:cubicBezTo>
                  <a:cubicBezTo>
                    <a:pt x="13157" y="2150"/>
                    <a:pt x="13217" y="2174"/>
                    <a:pt x="13217" y="2174"/>
                  </a:cubicBezTo>
                  <a:cubicBezTo>
                    <a:pt x="13217" y="2174"/>
                    <a:pt x="13169" y="2126"/>
                    <a:pt x="13086" y="2067"/>
                  </a:cubicBezTo>
                  <a:cubicBezTo>
                    <a:pt x="12991" y="1995"/>
                    <a:pt x="12871" y="1900"/>
                    <a:pt x="12717" y="1781"/>
                  </a:cubicBezTo>
                  <a:cubicBezTo>
                    <a:pt x="12550" y="1650"/>
                    <a:pt x="12336" y="1531"/>
                    <a:pt x="12098" y="1376"/>
                  </a:cubicBezTo>
                  <a:cubicBezTo>
                    <a:pt x="11979" y="1305"/>
                    <a:pt x="11848" y="1233"/>
                    <a:pt x="11717" y="1162"/>
                  </a:cubicBezTo>
                  <a:lnTo>
                    <a:pt x="11264" y="936"/>
                  </a:lnTo>
                  <a:cubicBezTo>
                    <a:pt x="11121" y="840"/>
                    <a:pt x="10955" y="781"/>
                    <a:pt x="10776" y="709"/>
                  </a:cubicBezTo>
                  <a:cubicBezTo>
                    <a:pt x="10597" y="638"/>
                    <a:pt x="10419" y="567"/>
                    <a:pt x="10228" y="507"/>
                  </a:cubicBezTo>
                  <a:cubicBezTo>
                    <a:pt x="10038" y="448"/>
                    <a:pt x="9835" y="388"/>
                    <a:pt x="9633" y="328"/>
                  </a:cubicBezTo>
                  <a:cubicBezTo>
                    <a:pt x="9442" y="269"/>
                    <a:pt x="9216" y="221"/>
                    <a:pt x="9002" y="174"/>
                  </a:cubicBezTo>
                  <a:cubicBezTo>
                    <a:pt x="8788" y="150"/>
                    <a:pt x="8561" y="102"/>
                    <a:pt x="8335" y="67"/>
                  </a:cubicBezTo>
                  <a:cubicBezTo>
                    <a:pt x="8109" y="43"/>
                    <a:pt x="7895" y="19"/>
                    <a:pt x="7657" y="7"/>
                  </a:cubicBezTo>
                  <a:cubicBezTo>
                    <a:pt x="7513" y="3"/>
                    <a:pt x="7368" y="1"/>
                    <a:pt x="7223" y="1"/>
                  </a:cubicBezTo>
                  <a:close/>
                </a:path>
              </a:pathLst>
            </a:custGeom>
            <a:solidFill>
              <a:srgbClr val="16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 name="Picture 2" descr="SEO &amp; Development Icons | Animated infographic, Animated gif, Icon"/>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2343080" y="15860"/>
            <a:ext cx="4072041" cy="3054031"/>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2B8AB1F2-2B92-0676-EF4B-BC74607E9460}"/>
              </a:ext>
            </a:extLst>
          </p:cNvPr>
          <p:cNvSpPr txBox="1">
            <a:spLocks/>
          </p:cNvSpPr>
          <p:nvPr/>
        </p:nvSpPr>
        <p:spPr>
          <a:xfrm>
            <a:off x="-4558992" y="273579"/>
            <a:ext cx="23043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5">
                    <a:lumMod val="50000"/>
                  </a:schemeClr>
                </a:solidFill>
                <a:latin typeface="Cooper Black" panose="0208090404030B020404" pitchFamily="18" charset="0"/>
              </a:rPr>
              <a:t>Results</a:t>
            </a:r>
            <a:endParaRPr lang="en-US" dirty="0">
              <a:solidFill>
                <a:schemeClr val="accent5">
                  <a:lumMod val="50000"/>
                </a:schemeClr>
              </a:solidFill>
              <a:latin typeface="Cooper Black" panose="0208090404030B020404" pitchFamily="18" charset="0"/>
            </a:endParaRPr>
          </a:p>
        </p:txBody>
      </p:sp>
      <p:sp>
        <p:nvSpPr>
          <p:cNvPr id="37" name="Rectangle 36"/>
          <p:cNvSpPr/>
          <p:nvPr/>
        </p:nvSpPr>
        <p:spPr>
          <a:xfrm>
            <a:off x="-10589202" y="2195819"/>
            <a:ext cx="10766376" cy="923330"/>
          </a:xfrm>
          <a:prstGeom prst="rect">
            <a:avLst/>
          </a:prstGeom>
        </p:spPr>
        <p:txBody>
          <a:bodyPr wrap="square">
            <a:spAutoFit/>
          </a:bodyPr>
          <a:lstStyle/>
          <a:p>
            <a:r>
              <a:rPr lang="en-US" dirty="0">
                <a:solidFill>
                  <a:srgbClr val="374151"/>
                </a:solidFill>
                <a:latin typeface="Arial Rounded MT Bold" panose="020F0704030504030204" pitchFamily="34" charset="0"/>
              </a:rPr>
              <a:t>Using PHP and HTML, the offered code creates a simple task management system. The webpage opens with a form allowing users to enter tasks. Below the form, the tasks are shown in an unordered list. There are options to modify, delete, and mark as finished for each task. </a:t>
            </a:r>
          </a:p>
        </p:txBody>
      </p:sp>
      <p:sp>
        <p:nvSpPr>
          <p:cNvPr id="38" name="Rectangle 37"/>
          <p:cNvSpPr/>
          <p:nvPr/>
        </p:nvSpPr>
        <p:spPr>
          <a:xfrm>
            <a:off x="-5674332" y="3635338"/>
            <a:ext cx="5409647" cy="3170099"/>
          </a:xfrm>
          <a:prstGeom prst="rect">
            <a:avLst/>
          </a:prstGeom>
        </p:spPr>
        <p:txBody>
          <a:bodyPr wrap="square">
            <a:spAutoFit/>
          </a:bodyPr>
          <a:lstStyle/>
          <a:p>
            <a:pPr algn="r">
              <a:buFont typeface="+mj-lt"/>
              <a:buAutoNum type="arabicPeriod"/>
            </a:pPr>
            <a:r>
              <a:rPr lang="en-US" sz="2000" b="1" dirty="0">
                <a:solidFill>
                  <a:srgbClr val="374151"/>
                </a:solidFill>
                <a:latin typeface="Arial Rounded MT Bold" panose="020F0704030504030204" pitchFamily="34" charset="0"/>
              </a:rPr>
              <a:t>  Adding a Task:</a:t>
            </a:r>
            <a:endParaRPr lang="en-US" sz="2000" dirty="0">
              <a:solidFill>
                <a:srgbClr val="374151"/>
              </a:solidFill>
              <a:latin typeface="Arial Rounded MT Bold" panose="020F0704030504030204" pitchFamily="34" charset="0"/>
            </a:endParaRPr>
          </a:p>
          <a:p>
            <a:pPr marL="742950" lvl="1" indent="-285750" algn="r">
              <a:buFont typeface="+mj-lt"/>
              <a:buAutoNum type="arabicPeriod"/>
            </a:pPr>
            <a:r>
              <a:rPr lang="en-US" sz="2000" dirty="0">
                <a:solidFill>
                  <a:srgbClr val="374151"/>
                </a:solidFill>
                <a:latin typeface="Arial Rounded MT Bold" panose="020F0704030504030204" pitchFamily="34" charset="0"/>
              </a:rPr>
              <a:t>Enter a task in the input field and click "Add Task."</a:t>
            </a:r>
          </a:p>
          <a:p>
            <a:pPr marL="742950" lvl="1" indent="-285750" algn="r">
              <a:buFont typeface="+mj-lt"/>
              <a:buAutoNum type="arabicPeriod"/>
            </a:pPr>
            <a:r>
              <a:rPr lang="en-US" sz="2000" dirty="0">
                <a:solidFill>
                  <a:srgbClr val="374151"/>
                </a:solidFill>
                <a:latin typeface="Arial Rounded MT Bold" panose="020F0704030504030204" pitchFamily="34" charset="0"/>
              </a:rPr>
              <a:t>The task is added to the list below.</a:t>
            </a:r>
          </a:p>
          <a:p>
            <a:pPr marL="742950" lvl="1" indent="-285750" algn="r">
              <a:buFont typeface="+mj-lt"/>
              <a:buAutoNum type="arabicPeriod"/>
            </a:pPr>
            <a:endParaRPr lang="en-US" sz="2000" dirty="0">
              <a:solidFill>
                <a:srgbClr val="374151"/>
              </a:solidFill>
              <a:latin typeface="Arial Rounded MT Bold" panose="020F0704030504030204" pitchFamily="34" charset="0"/>
            </a:endParaRPr>
          </a:p>
          <a:p>
            <a:pPr algn="r">
              <a:buFont typeface="+mj-lt"/>
              <a:buAutoNum type="arabicPeriod"/>
            </a:pPr>
            <a:r>
              <a:rPr lang="en-US" sz="2000" b="1" dirty="0">
                <a:solidFill>
                  <a:srgbClr val="374151"/>
                </a:solidFill>
                <a:latin typeface="Arial Rounded MT Bold" panose="020F0704030504030204" pitchFamily="34" charset="0"/>
              </a:rPr>
              <a:t>  Marking a Task as Completed:</a:t>
            </a:r>
            <a:endParaRPr lang="en-US" sz="2000" dirty="0">
              <a:solidFill>
                <a:srgbClr val="374151"/>
              </a:solidFill>
              <a:latin typeface="Arial Rounded MT Bold" panose="020F0704030504030204" pitchFamily="34" charset="0"/>
            </a:endParaRPr>
          </a:p>
          <a:p>
            <a:pPr marL="742950" lvl="1" indent="-285750" algn="r">
              <a:buFont typeface="+mj-lt"/>
              <a:buAutoNum type="arabicPeriod"/>
            </a:pPr>
            <a:r>
              <a:rPr lang="en-US" sz="2000" dirty="0">
                <a:solidFill>
                  <a:srgbClr val="374151"/>
                </a:solidFill>
                <a:latin typeface="Arial Rounded MT Bold" panose="020F0704030504030204" pitchFamily="34" charset="0"/>
              </a:rPr>
              <a:t>Click "Mark as Completed" next to an incomplete task.</a:t>
            </a:r>
          </a:p>
          <a:p>
            <a:pPr marL="742950" lvl="1" indent="-285750" algn="r">
              <a:buFont typeface="+mj-lt"/>
              <a:buAutoNum type="arabicPeriod"/>
            </a:pPr>
            <a:r>
              <a:rPr lang="en-US" sz="2000" dirty="0">
                <a:solidFill>
                  <a:srgbClr val="374151"/>
                </a:solidFill>
                <a:latin typeface="Arial Rounded MT Bold" panose="020F0704030504030204" pitchFamily="34" charset="0"/>
              </a:rPr>
              <a:t>The task is visually marked as completed with a strikethrough.</a:t>
            </a:r>
          </a:p>
        </p:txBody>
      </p:sp>
      <p:pic>
        <p:nvPicPr>
          <p:cNvPr id="39" name="Picture 6" descr="Animated icons by Gert-Jan Feijens - LottieFiles"/>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242136" y="5118875"/>
            <a:ext cx="1486248" cy="148624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Animated failure sign color ui icon – IMG Visuals"/>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6254215" y="3385504"/>
            <a:ext cx="3719688" cy="2092325"/>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12843241" y="3583799"/>
            <a:ext cx="4542934" cy="3170099"/>
          </a:xfrm>
          <a:prstGeom prst="rect">
            <a:avLst/>
          </a:prstGeom>
        </p:spPr>
        <p:txBody>
          <a:bodyPr wrap="square">
            <a:spAutoFit/>
          </a:bodyPr>
          <a:lstStyle/>
          <a:p>
            <a:pPr marL="457200" indent="-457200">
              <a:buFont typeface="+mj-lt"/>
              <a:buAutoNum type="arabicPeriod" startAt="3"/>
            </a:pPr>
            <a:r>
              <a:rPr lang="en-US" sz="2000" b="1" dirty="0">
                <a:solidFill>
                  <a:srgbClr val="374151"/>
                </a:solidFill>
                <a:latin typeface="Arial Rounded MT Bold" panose="020F0704030504030204" pitchFamily="34" charset="0"/>
              </a:rPr>
              <a:t>Deleting a Task:</a:t>
            </a:r>
            <a:endParaRPr lang="en-US" sz="2000" dirty="0">
              <a:solidFill>
                <a:srgbClr val="374151"/>
              </a:solidFill>
              <a:latin typeface="Arial Rounded MT Bold" panose="020F0704030504030204" pitchFamily="34" charset="0"/>
            </a:endParaRPr>
          </a:p>
          <a:p>
            <a:pPr marL="742950" lvl="1" indent="-285750">
              <a:buFont typeface="+mj-lt"/>
              <a:buAutoNum type="arabicPeriod"/>
            </a:pPr>
            <a:r>
              <a:rPr lang="en-US" sz="2000" dirty="0">
                <a:solidFill>
                  <a:srgbClr val="374151"/>
                </a:solidFill>
                <a:latin typeface="Arial Rounded MT Bold" panose="020F0704030504030204" pitchFamily="34" charset="0"/>
              </a:rPr>
              <a:t>Click "Delete" next to a task.</a:t>
            </a:r>
          </a:p>
          <a:p>
            <a:pPr marL="742950" lvl="1" indent="-285750">
              <a:buFont typeface="+mj-lt"/>
              <a:buAutoNum type="arabicPeriod"/>
            </a:pPr>
            <a:r>
              <a:rPr lang="en-US" sz="2000" dirty="0">
                <a:solidFill>
                  <a:srgbClr val="374151"/>
                </a:solidFill>
                <a:latin typeface="Arial Rounded MT Bold" panose="020F0704030504030204" pitchFamily="34" charset="0"/>
              </a:rPr>
              <a:t>The task is removed from the list.</a:t>
            </a:r>
          </a:p>
          <a:p>
            <a:pPr marL="742950" lvl="1" indent="-285750">
              <a:buFont typeface="+mj-lt"/>
              <a:buAutoNum type="arabicPeriod"/>
            </a:pPr>
            <a:endParaRPr lang="en-US" sz="2000" dirty="0">
              <a:solidFill>
                <a:srgbClr val="374151"/>
              </a:solidFill>
              <a:latin typeface="Arial Rounded MT Bold" panose="020F0704030504030204" pitchFamily="34" charset="0"/>
            </a:endParaRPr>
          </a:p>
          <a:p>
            <a:pPr>
              <a:buFont typeface="+mj-lt"/>
              <a:buAutoNum type="arabicPeriod" startAt="3"/>
            </a:pPr>
            <a:r>
              <a:rPr lang="en-US" sz="2000" b="1" dirty="0">
                <a:solidFill>
                  <a:srgbClr val="374151"/>
                </a:solidFill>
                <a:latin typeface="Arial Rounded MT Bold" panose="020F0704030504030204" pitchFamily="34" charset="0"/>
              </a:rPr>
              <a:t>   Editing a Task:</a:t>
            </a:r>
            <a:endParaRPr lang="en-US" sz="2000" dirty="0">
              <a:solidFill>
                <a:srgbClr val="374151"/>
              </a:solidFill>
              <a:latin typeface="Arial Rounded MT Bold" panose="020F0704030504030204" pitchFamily="34" charset="0"/>
            </a:endParaRPr>
          </a:p>
          <a:p>
            <a:pPr marL="742950" lvl="1" indent="-285750">
              <a:buFont typeface="+mj-lt"/>
              <a:buAutoNum type="arabicPeriod"/>
            </a:pPr>
            <a:r>
              <a:rPr lang="en-US" sz="2000" dirty="0">
                <a:solidFill>
                  <a:srgbClr val="374151"/>
                </a:solidFill>
                <a:latin typeface="Arial Rounded MT Bold" panose="020F0704030504030204" pitchFamily="34" charset="0"/>
              </a:rPr>
              <a:t>Click "Edit" next to a task.</a:t>
            </a:r>
          </a:p>
          <a:p>
            <a:pPr marL="742950" lvl="1" indent="-285750">
              <a:buFont typeface="+mj-lt"/>
              <a:buAutoNum type="arabicPeriod"/>
            </a:pPr>
            <a:r>
              <a:rPr lang="en-US" sz="2000" dirty="0">
                <a:solidFill>
                  <a:srgbClr val="374151"/>
                </a:solidFill>
                <a:latin typeface="Arial Rounded MT Bold" panose="020F0704030504030204" pitchFamily="34" charset="0"/>
              </a:rPr>
              <a:t>The user is directed to an "</a:t>
            </a:r>
            <a:r>
              <a:rPr lang="en-US" sz="2000" dirty="0" err="1">
                <a:solidFill>
                  <a:srgbClr val="374151"/>
                </a:solidFill>
                <a:latin typeface="Arial Rounded MT Bold" panose="020F0704030504030204" pitchFamily="34" charset="0"/>
              </a:rPr>
              <a:t>edit.php</a:t>
            </a:r>
            <a:r>
              <a:rPr lang="en-US" sz="2000" dirty="0">
                <a:solidFill>
                  <a:srgbClr val="374151"/>
                </a:solidFill>
                <a:latin typeface="Arial Rounded MT Bold" panose="020F0704030504030204" pitchFamily="34" charset="0"/>
              </a:rPr>
              <a:t>" page where they can modify the task.</a:t>
            </a:r>
          </a:p>
        </p:txBody>
      </p:sp>
      <p:pic>
        <p:nvPicPr>
          <p:cNvPr id="42" name="Picture 10" descr="Edit document - Lineal - Wired - Lordicon"/>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7132092" y="5155178"/>
            <a:ext cx="1776183" cy="177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23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2920</Words>
  <Application>Microsoft Office PowerPoint</Application>
  <PresentationFormat>Widescreen</PresentationFormat>
  <Paragraphs>185</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Rounded MT Bold</vt:lpstr>
      <vt:lpstr>Calibri</vt:lpstr>
      <vt:lpstr>Calibri Light</vt:lpstr>
      <vt:lpstr>Cooper Black</vt:lpstr>
      <vt:lpstr>Copperplate Gothic Bold</vt:lpstr>
      <vt:lpstr>Office Theme</vt:lpstr>
      <vt:lpstr> Final Project</vt:lpstr>
      <vt:lpstr>Topic</vt:lpstr>
      <vt:lpstr>Introduction</vt:lpstr>
      <vt:lpstr>Overview of topic</vt:lpstr>
      <vt:lpstr>Code Structured</vt:lpstr>
      <vt:lpstr>Code Explanation</vt:lpstr>
      <vt:lpstr>Code Explanation</vt:lpstr>
      <vt:lpstr>Code Explanation</vt:lpstr>
      <vt:lpstr>Code Explanation</vt:lpstr>
      <vt:lpstr>Results</vt:lpstr>
      <vt:lpstr>Discussion</vt:lpstr>
      <vt:lpstr>Discussion</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Hasti Rajnikant Donga</dc:creator>
  <cp:lastModifiedBy>Hasti Rajnikant Donga</cp:lastModifiedBy>
  <cp:revision>15</cp:revision>
  <dcterms:created xsi:type="dcterms:W3CDTF">2023-12-12T07:29:26Z</dcterms:created>
  <dcterms:modified xsi:type="dcterms:W3CDTF">2023-12-12T15:21:03Z</dcterms:modified>
</cp:coreProperties>
</file>